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1"/>
  </p:notesMasterIdLst>
  <p:handoutMasterIdLst>
    <p:handoutMasterId r:id="rId52"/>
  </p:handoutMasterIdLst>
  <p:sldIdLst>
    <p:sldId id="271" r:id="rId5"/>
    <p:sldId id="1344" r:id="rId6"/>
    <p:sldId id="1345" r:id="rId7"/>
    <p:sldId id="1346" r:id="rId8"/>
    <p:sldId id="1347" r:id="rId9"/>
    <p:sldId id="1348" r:id="rId10"/>
    <p:sldId id="1350" r:id="rId11"/>
    <p:sldId id="1353" r:id="rId12"/>
    <p:sldId id="1352" r:id="rId13"/>
    <p:sldId id="1355" r:id="rId14"/>
    <p:sldId id="1356" r:id="rId15"/>
    <p:sldId id="1357" r:id="rId16"/>
    <p:sldId id="1358" r:id="rId17"/>
    <p:sldId id="1354" r:id="rId18"/>
    <p:sldId id="1351" r:id="rId19"/>
    <p:sldId id="1359" r:id="rId20"/>
    <p:sldId id="1360" r:id="rId21"/>
    <p:sldId id="1361" r:id="rId22"/>
    <p:sldId id="1362" r:id="rId23"/>
    <p:sldId id="1363" r:id="rId24"/>
    <p:sldId id="1364" r:id="rId25"/>
    <p:sldId id="1349" r:id="rId26"/>
    <p:sldId id="1365" r:id="rId27"/>
    <p:sldId id="1366" r:id="rId28"/>
    <p:sldId id="1367" r:id="rId29"/>
    <p:sldId id="1368" r:id="rId30"/>
    <p:sldId id="1369" r:id="rId31"/>
    <p:sldId id="1370" r:id="rId32"/>
    <p:sldId id="1371" r:id="rId33"/>
    <p:sldId id="1372" r:id="rId34"/>
    <p:sldId id="1373" r:id="rId35"/>
    <p:sldId id="1374" r:id="rId36"/>
    <p:sldId id="1375" r:id="rId37"/>
    <p:sldId id="1376" r:id="rId38"/>
    <p:sldId id="1377" r:id="rId39"/>
    <p:sldId id="1378" r:id="rId40"/>
    <p:sldId id="1379" r:id="rId41"/>
    <p:sldId id="1380" r:id="rId42"/>
    <p:sldId id="1381" r:id="rId43"/>
    <p:sldId id="1382" r:id="rId44"/>
    <p:sldId id="1383" r:id="rId45"/>
    <p:sldId id="1384" r:id="rId46"/>
    <p:sldId id="1386" r:id="rId47"/>
    <p:sldId id="1387" r:id="rId48"/>
    <p:sldId id="1388" r:id="rId49"/>
    <p:sldId id="138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A40F"/>
    <a:srgbClr val="1F600A"/>
    <a:srgbClr val="153C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356DB-A9C8-43BD-9AE4-066A51AE3CD9}" v="64" dt="2026-01-21T17:36:07.3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96"/>
    <p:restoredTop sz="94694"/>
  </p:normalViewPr>
  <p:slideViewPr>
    <p:cSldViewPr snapToGrid="0">
      <p:cViewPr varScale="1">
        <p:scale>
          <a:sx n="87" d="100"/>
          <a:sy n="87" d="100"/>
        </p:scale>
        <p:origin x="108" y="498"/>
      </p:cViewPr>
      <p:guideLst/>
    </p:cSldViewPr>
  </p:slideViewPr>
  <p:notesTextViewPr>
    <p:cViewPr>
      <p:scale>
        <a:sx n="1" d="1"/>
        <a:sy n="1" d="1"/>
      </p:scale>
      <p:origin x="0" y="0"/>
    </p:cViewPr>
  </p:notesTextViewPr>
  <p:notesViewPr>
    <p:cSldViewPr snapToGrid="0">
      <p:cViewPr varScale="1">
        <p:scale>
          <a:sx n="96" d="100"/>
          <a:sy n="96" d="100"/>
        </p:scale>
        <p:origin x="17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ward Penrose" userId="b0e07216dd77193e" providerId="LiveId" clId="{E88F0C00-467D-4DCF-9F88-07D9BB8A3244}"/>
    <pc:docChg chg="undo custSel addSld delSld modSld sldOrd">
      <pc:chgData name="Howard Penrose" userId="b0e07216dd77193e" providerId="LiveId" clId="{E88F0C00-467D-4DCF-9F88-07D9BB8A3244}" dt="2026-01-21T18:08:03.890" v="5365" actId="1076"/>
      <pc:docMkLst>
        <pc:docMk/>
      </pc:docMkLst>
      <pc:sldChg chg="add del">
        <pc:chgData name="Howard Penrose" userId="b0e07216dd77193e" providerId="LiveId" clId="{E88F0C00-467D-4DCF-9F88-07D9BB8A3244}" dt="2026-01-21T14:42:55.431" v="3668" actId="47"/>
        <pc:sldMkLst>
          <pc:docMk/>
          <pc:sldMk cId="3102773664" sldId="353"/>
        </pc:sldMkLst>
      </pc:sldChg>
      <pc:sldChg chg="add del">
        <pc:chgData name="Howard Penrose" userId="b0e07216dd77193e" providerId="LiveId" clId="{E88F0C00-467D-4DCF-9F88-07D9BB8A3244}" dt="2026-01-21T14:42:55.431" v="3668" actId="47"/>
        <pc:sldMkLst>
          <pc:docMk/>
          <pc:sldMk cId="50774065" sldId="354"/>
        </pc:sldMkLst>
      </pc:sldChg>
      <pc:sldChg chg="add del">
        <pc:chgData name="Howard Penrose" userId="b0e07216dd77193e" providerId="LiveId" clId="{E88F0C00-467D-4DCF-9F88-07D9BB8A3244}" dt="2026-01-21T14:42:55.431" v="3668" actId="47"/>
        <pc:sldMkLst>
          <pc:docMk/>
          <pc:sldMk cId="2298988914" sldId="355"/>
        </pc:sldMkLst>
      </pc:sldChg>
      <pc:sldChg chg="add del">
        <pc:chgData name="Howard Penrose" userId="b0e07216dd77193e" providerId="LiveId" clId="{E88F0C00-467D-4DCF-9F88-07D9BB8A3244}" dt="2026-01-21T14:42:55.431" v="3668" actId="47"/>
        <pc:sldMkLst>
          <pc:docMk/>
          <pc:sldMk cId="0" sldId="377"/>
        </pc:sldMkLst>
      </pc:sldChg>
      <pc:sldChg chg="delSp modSp add mod">
        <pc:chgData name="Howard Penrose" userId="b0e07216dd77193e" providerId="LiveId" clId="{E88F0C00-467D-4DCF-9F88-07D9BB8A3244}" dt="2026-01-21T17:01:43.390" v="4757" actId="20577"/>
        <pc:sldMkLst>
          <pc:docMk/>
          <pc:sldMk cId="1375661224" sldId="1344"/>
        </pc:sldMkLst>
        <pc:spChg chg="del mod">
          <ac:chgData name="Howard Penrose" userId="b0e07216dd77193e" providerId="LiveId" clId="{E88F0C00-467D-4DCF-9F88-07D9BB8A3244}" dt="2026-01-20T23:38:40.877" v="11"/>
          <ac:spMkLst>
            <pc:docMk/>
            <pc:sldMk cId="1375661224" sldId="1344"/>
            <ac:spMk id="8" creationId="{311BBB4D-02BB-841F-DBEB-8DB5F4B83EC4}"/>
          </ac:spMkLst>
        </pc:spChg>
        <pc:spChg chg="mod">
          <ac:chgData name="Howard Penrose" userId="b0e07216dd77193e" providerId="LiveId" clId="{E88F0C00-467D-4DCF-9F88-07D9BB8A3244}" dt="2026-01-21T17:01:43.390" v="4757" actId="20577"/>
          <ac:spMkLst>
            <pc:docMk/>
            <pc:sldMk cId="1375661224" sldId="1344"/>
            <ac:spMk id="9" creationId="{F6CF5EB2-7547-FDD5-97AA-F5DA4CB8AADB}"/>
          </ac:spMkLst>
        </pc:spChg>
        <pc:spChg chg="del">
          <ac:chgData name="Howard Penrose" userId="b0e07216dd77193e" providerId="LiveId" clId="{E88F0C00-467D-4DCF-9F88-07D9BB8A3244}" dt="2026-01-20T23:37:06.682" v="1" actId="478"/>
          <ac:spMkLst>
            <pc:docMk/>
            <pc:sldMk cId="1375661224" sldId="1344"/>
            <ac:spMk id="10" creationId="{125395BD-9754-53EB-A7E8-25A90A26CEF4}"/>
          </ac:spMkLst>
        </pc:spChg>
        <pc:spChg chg="del">
          <ac:chgData name="Howard Penrose" userId="b0e07216dd77193e" providerId="LiveId" clId="{E88F0C00-467D-4DCF-9F88-07D9BB8A3244}" dt="2026-01-20T23:37:06.682" v="1" actId="478"/>
          <ac:spMkLst>
            <pc:docMk/>
            <pc:sldMk cId="1375661224" sldId="1344"/>
            <ac:spMk id="16" creationId="{4C98A019-CC2C-A721-EC40-7BDE80A14C8E}"/>
          </ac:spMkLst>
        </pc:spChg>
        <pc:spChg chg="del mod">
          <ac:chgData name="Howard Penrose" userId="b0e07216dd77193e" providerId="LiveId" clId="{E88F0C00-467D-4DCF-9F88-07D9BB8A3244}" dt="2026-01-20T23:37:39.432" v="6" actId="478"/>
          <ac:spMkLst>
            <pc:docMk/>
            <pc:sldMk cId="1375661224" sldId="1344"/>
            <ac:spMk id="20" creationId="{67D81224-65F2-282E-07C1-84A76DA47DA8}"/>
          </ac:spMkLst>
        </pc:spChg>
        <pc:grpChg chg="del">
          <ac:chgData name="Howard Penrose" userId="b0e07216dd77193e" providerId="LiveId" clId="{E88F0C00-467D-4DCF-9F88-07D9BB8A3244}" dt="2026-01-20T23:37:06.682" v="1" actId="478"/>
          <ac:grpSpMkLst>
            <pc:docMk/>
            <pc:sldMk cId="1375661224" sldId="1344"/>
            <ac:grpSpMk id="11" creationId="{38E8CDAE-FE5E-00FB-1D66-E37CE2724A84}"/>
          </ac:grpSpMkLst>
        </pc:grpChg>
        <pc:grpChg chg="del">
          <ac:chgData name="Howard Penrose" userId="b0e07216dd77193e" providerId="LiveId" clId="{E88F0C00-467D-4DCF-9F88-07D9BB8A3244}" dt="2026-01-20T23:37:24.011" v="4" actId="478"/>
          <ac:grpSpMkLst>
            <pc:docMk/>
            <pc:sldMk cId="1375661224" sldId="1344"/>
            <ac:grpSpMk id="17" creationId="{34930027-547E-3F55-13C7-9D5022B67703}"/>
          </ac:grpSpMkLst>
        </pc:grpChg>
      </pc:sldChg>
      <pc:sldChg chg="addSp delSp modSp new mod modClrScheme chgLayout">
        <pc:chgData name="Howard Penrose" userId="b0e07216dd77193e" providerId="LiveId" clId="{E88F0C00-467D-4DCF-9F88-07D9BB8A3244}" dt="2026-01-20T23:43:11.841" v="137" actId="14100"/>
        <pc:sldMkLst>
          <pc:docMk/>
          <pc:sldMk cId="83026945" sldId="1345"/>
        </pc:sldMkLst>
        <pc:spChg chg="del">
          <ac:chgData name="Howard Penrose" userId="b0e07216dd77193e" providerId="LiveId" clId="{E88F0C00-467D-4DCF-9F88-07D9BB8A3244}" dt="2026-01-20T23:39:11.275" v="13" actId="478"/>
          <ac:spMkLst>
            <pc:docMk/>
            <pc:sldMk cId="83026945" sldId="1345"/>
            <ac:spMk id="2" creationId="{429A1D7C-3D6A-D68C-89D9-2100B451BE83}"/>
          </ac:spMkLst>
        </pc:spChg>
        <pc:spChg chg="add mod ord">
          <ac:chgData name="Howard Penrose" userId="b0e07216dd77193e" providerId="LiveId" clId="{E88F0C00-467D-4DCF-9F88-07D9BB8A3244}" dt="2026-01-20T23:43:11.841" v="137" actId="14100"/>
          <ac:spMkLst>
            <pc:docMk/>
            <pc:sldMk cId="83026945" sldId="1345"/>
            <ac:spMk id="3" creationId="{4C4F5EE5-E849-8A35-6378-B09DC72ACF76}"/>
          </ac:spMkLst>
        </pc:spChg>
        <pc:spChg chg="add mod ord">
          <ac:chgData name="Howard Penrose" userId="b0e07216dd77193e" providerId="LiveId" clId="{E88F0C00-467D-4DCF-9F88-07D9BB8A3244}" dt="2026-01-20T23:43:06.274" v="136" actId="27636"/>
          <ac:spMkLst>
            <pc:docMk/>
            <pc:sldMk cId="83026945" sldId="1345"/>
            <ac:spMk id="4" creationId="{FBCED4AA-73EC-429E-6637-DC4DE38A07ED}"/>
          </ac:spMkLst>
        </pc:spChg>
        <pc:spChg chg="add del mod ord">
          <ac:chgData name="Howard Penrose" userId="b0e07216dd77193e" providerId="LiveId" clId="{E88F0C00-467D-4DCF-9F88-07D9BB8A3244}" dt="2026-01-20T23:43:06.212" v="135" actId="700"/>
          <ac:spMkLst>
            <pc:docMk/>
            <pc:sldMk cId="83026945" sldId="1345"/>
            <ac:spMk id="7" creationId="{5CF9BBC7-2EA2-F096-9D17-4E5CC21A8B19}"/>
          </ac:spMkLst>
        </pc:spChg>
        <pc:spChg chg="add del mod ord">
          <ac:chgData name="Howard Penrose" userId="b0e07216dd77193e" providerId="LiveId" clId="{E88F0C00-467D-4DCF-9F88-07D9BB8A3244}" dt="2026-01-20T23:43:06.212" v="135" actId="700"/>
          <ac:spMkLst>
            <pc:docMk/>
            <pc:sldMk cId="83026945" sldId="1345"/>
            <ac:spMk id="8" creationId="{081A835A-D667-28A6-2BA2-D465975569B8}"/>
          </ac:spMkLst>
        </pc:spChg>
        <pc:spChg chg="add del mod ord">
          <ac:chgData name="Howard Penrose" userId="b0e07216dd77193e" providerId="LiveId" clId="{E88F0C00-467D-4DCF-9F88-07D9BB8A3244}" dt="2026-01-20T23:43:06.212" v="135" actId="700"/>
          <ac:spMkLst>
            <pc:docMk/>
            <pc:sldMk cId="83026945" sldId="1345"/>
            <ac:spMk id="9" creationId="{16019E83-4944-0AD2-3789-0A7B23630F36}"/>
          </ac:spMkLst>
        </pc:spChg>
        <pc:picChg chg="add mod">
          <ac:chgData name="Howard Penrose" userId="b0e07216dd77193e" providerId="LiveId" clId="{E88F0C00-467D-4DCF-9F88-07D9BB8A3244}" dt="2026-01-20T23:42:59.932" v="134" actId="1076"/>
          <ac:picMkLst>
            <pc:docMk/>
            <pc:sldMk cId="83026945" sldId="1345"/>
            <ac:picMk id="6" creationId="{C0C58A9E-79A1-78B1-1042-9ACDB2123AC2}"/>
          </ac:picMkLst>
        </pc:picChg>
      </pc:sldChg>
      <pc:sldChg chg="modSp new mod">
        <pc:chgData name="Howard Penrose" userId="b0e07216dd77193e" providerId="LiveId" clId="{E88F0C00-467D-4DCF-9F88-07D9BB8A3244}" dt="2026-01-21T00:05:43.253" v="1545" actId="20577"/>
        <pc:sldMkLst>
          <pc:docMk/>
          <pc:sldMk cId="189252849" sldId="1346"/>
        </pc:sldMkLst>
        <pc:spChg chg="mod">
          <ac:chgData name="Howard Penrose" userId="b0e07216dd77193e" providerId="LiveId" clId="{E88F0C00-467D-4DCF-9F88-07D9BB8A3244}" dt="2026-01-20T23:43:46.743" v="149" actId="20577"/>
          <ac:spMkLst>
            <pc:docMk/>
            <pc:sldMk cId="189252849" sldId="1346"/>
            <ac:spMk id="2" creationId="{0CFCBCAD-1A86-29EC-57CC-8617ADDF598F}"/>
          </ac:spMkLst>
        </pc:spChg>
        <pc:spChg chg="mod">
          <ac:chgData name="Howard Penrose" userId="b0e07216dd77193e" providerId="LiveId" clId="{E88F0C00-467D-4DCF-9F88-07D9BB8A3244}" dt="2026-01-21T00:05:43.253" v="1545" actId="20577"/>
          <ac:spMkLst>
            <pc:docMk/>
            <pc:sldMk cId="189252849" sldId="1346"/>
            <ac:spMk id="3" creationId="{F3072E72-901A-D568-975A-64939843B6BE}"/>
          </ac:spMkLst>
        </pc:spChg>
      </pc:sldChg>
      <pc:sldChg chg="modSp new mod ord">
        <pc:chgData name="Howard Penrose" userId="b0e07216dd77193e" providerId="LiveId" clId="{E88F0C00-467D-4DCF-9F88-07D9BB8A3244}" dt="2026-01-21T14:21:08.744" v="3347"/>
        <pc:sldMkLst>
          <pc:docMk/>
          <pc:sldMk cId="623929611" sldId="1347"/>
        </pc:sldMkLst>
        <pc:spChg chg="mod">
          <ac:chgData name="Howard Penrose" userId="b0e07216dd77193e" providerId="LiveId" clId="{E88F0C00-467D-4DCF-9F88-07D9BB8A3244}" dt="2026-01-20T23:55:37.024" v="1315" actId="20577"/>
          <ac:spMkLst>
            <pc:docMk/>
            <pc:sldMk cId="623929611" sldId="1347"/>
            <ac:spMk id="2" creationId="{AC96DD20-5A4C-37A2-8542-4F226D633825}"/>
          </ac:spMkLst>
        </pc:spChg>
        <pc:spChg chg="mod">
          <ac:chgData name="Howard Penrose" userId="b0e07216dd77193e" providerId="LiveId" clId="{E88F0C00-467D-4DCF-9F88-07D9BB8A3244}" dt="2026-01-21T00:11:50.632" v="2241" actId="20577"/>
          <ac:spMkLst>
            <pc:docMk/>
            <pc:sldMk cId="623929611" sldId="1347"/>
            <ac:spMk id="3" creationId="{2AFECADB-4938-6110-A09D-2B37B1D85149}"/>
          </ac:spMkLst>
        </pc:spChg>
      </pc:sldChg>
      <pc:sldChg chg="addSp delSp modSp new mod ord modClrScheme chgLayout">
        <pc:chgData name="Howard Penrose" userId="b0e07216dd77193e" providerId="LiveId" clId="{E88F0C00-467D-4DCF-9F88-07D9BB8A3244}" dt="2026-01-21T14:21:08.744" v="3347"/>
        <pc:sldMkLst>
          <pc:docMk/>
          <pc:sldMk cId="2302019795" sldId="1348"/>
        </pc:sldMkLst>
        <pc:spChg chg="mod ord">
          <ac:chgData name="Howard Penrose" userId="b0e07216dd77193e" providerId="LiveId" clId="{E88F0C00-467D-4DCF-9F88-07D9BB8A3244}" dt="2026-01-21T00:16:49.390" v="2291" actId="27636"/>
          <ac:spMkLst>
            <pc:docMk/>
            <pc:sldMk cId="2302019795" sldId="1348"/>
            <ac:spMk id="2" creationId="{6F5094F4-1407-6227-4548-1C2ED08379E4}"/>
          </ac:spMkLst>
        </pc:spChg>
        <pc:spChg chg="del mod ord">
          <ac:chgData name="Howard Penrose" userId="b0e07216dd77193e" providerId="LiveId" clId="{E88F0C00-467D-4DCF-9F88-07D9BB8A3244}" dt="2026-01-21T00:16:49.330" v="2290" actId="700"/>
          <ac:spMkLst>
            <pc:docMk/>
            <pc:sldMk cId="2302019795" sldId="1348"/>
            <ac:spMk id="3" creationId="{FB4C38C8-FDD2-5A16-135D-CDD12949C4C1}"/>
          </ac:spMkLst>
        </pc:spChg>
        <pc:spChg chg="add mod ord">
          <ac:chgData name="Howard Penrose" userId="b0e07216dd77193e" providerId="LiveId" clId="{E88F0C00-467D-4DCF-9F88-07D9BB8A3244}" dt="2026-01-21T00:18:13.737" v="2497" actId="14100"/>
          <ac:spMkLst>
            <pc:docMk/>
            <pc:sldMk cId="2302019795" sldId="1348"/>
            <ac:spMk id="4" creationId="{E579EC42-FCD8-9031-AA1A-B05FDFABD112}"/>
          </ac:spMkLst>
        </pc:spChg>
        <pc:spChg chg="add mod ord">
          <ac:chgData name="Howard Penrose" userId="b0e07216dd77193e" providerId="LiveId" clId="{E88F0C00-467D-4DCF-9F88-07D9BB8A3244}" dt="2026-01-21T00:22:00.725" v="2837" actId="20577"/>
          <ac:spMkLst>
            <pc:docMk/>
            <pc:sldMk cId="2302019795" sldId="1348"/>
            <ac:spMk id="5" creationId="{F530E857-990C-F8ED-12B5-C2247E87730B}"/>
          </ac:spMkLst>
        </pc:spChg>
        <pc:spChg chg="add mod ord">
          <ac:chgData name="Howard Penrose" userId="b0e07216dd77193e" providerId="LiveId" clId="{E88F0C00-467D-4DCF-9F88-07D9BB8A3244}" dt="2026-01-21T00:18:17.189" v="2498" actId="14100"/>
          <ac:spMkLst>
            <pc:docMk/>
            <pc:sldMk cId="2302019795" sldId="1348"/>
            <ac:spMk id="6" creationId="{B1B4F6B6-BF7B-8580-CF46-32653743E256}"/>
          </ac:spMkLst>
        </pc:spChg>
        <pc:spChg chg="add mod ord">
          <ac:chgData name="Howard Penrose" userId="b0e07216dd77193e" providerId="LiveId" clId="{E88F0C00-467D-4DCF-9F88-07D9BB8A3244}" dt="2026-01-21T00:22:29.530" v="2889" actId="20577"/>
          <ac:spMkLst>
            <pc:docMk/>
            <pc:sldMk cId="2302019795" sldId="1348"/>
            <ac:spMk id="7" creationId="{0E58E298-DABF-3949-F87F-917514C7D2C6}"/>
          </ac:spMkLst>
        </pc:spChg>
      </pc:sldChg>
      <pc:sldChg chg="addSp delSp modSp new mod ord modClrScheme chgLayout">
        <pc:chgData name="Howard Penrose" userId="b0e07216dd77193e" providerId="LiveId" clId="{E88F0C00-467D-4DCF-9F88-07D9BB8A3244}" dt="2026-01-21T15:09:10.726" v="3948"/>
        <pc:sldMkLst>
          <pc:docMk/>
          <pc:sldMk cId="1490244524" sldId="1349"/>
        </pc:sldMkLst>
        <pc:spChg chg="mod ord">
          <ac:chgData name="Howard Penrose" userId="b0e07216dd77193e" providerId="LiveId" clId="{E88F0C00-467D-4DCF-9F88-07D9BB8A3244}" dt="2026-01-21T00:30:56.097" v="2921" actId="700"/>
          <ac:spMkLst>
            <pc:docMk/>
            <pc:sldMk cId="1490244524" sldId="1349"/>
            <ac:spMk id="2" creationId="{581AA50D-403A-8DD5-F7A1-311E052B47DC}"/>
          </ac:spMkLst>
        </pc:spChg>
        <pc:spChg chg="del">
          <ac:chgData name="Howard Penrose" userId="b0e07216dd77193e" providerId="LiveId" clId="{E88F0C00-467D-4DCF-9F88-07D9BB8A3244}" dt="2026-01-21T00:30:56.097" v="2921" actId="700"/>
          <ac:spMkLst>
            <pc:docMk/>
            <pc:sldMk cId="1490244524" sldId="1349"/>
            <ac:spMk id="3" creationId="{CC919265-2247-7284-4F5E-763B789F8A32}"/>
          </ac:spMkLst>
        </pc:spChg>
        <pc:spChg chg="del mod ord">
          <ac:chgData name="Howard Penrose" userId="b0e07216dd77193e" providerId="LiveId" clId="{E88F0C00-467D-4DCF-9F88-07D9BB8A3244}" dt="2026-01-21T00:30:56.097" v="2921" actId="700"/>
          <ac:spMkLst>
            <pc:docMk/>
            <pc:sldMk cId="1490244524" sldId="1349"/>
            <ac:spMk id="4" creationId="{E47A7B86-DC80-0FFD-B6CE-C35369434268}"/>
          </ac:spMkLst>
        </pc:spChg>
        <pc:spChg chg="del">
          <ac:chgData name="Howard Penrose" userId="b0e07216dd77193e" providerId="LiveId" clId="{E88F0C00-467D-4DCF-9F88-07D9BB8A3244}" dt="2026-01-21T00:30:56.097" v="2921" actId="700"/>
          <ac:spMkLst>
            <pc:docMk/>
            <pc:sldMk cId="1490244524" sldId="1349"/>
            <ac:spMk id="5" creationId="{0A76FCF8-D3CD-8CCC-98F4-DF78235962C8}"/>
          </ac:spMkLst>
        </pc:spChg>
        <pc:spChg chg="del">
          <ac:chgData name="Howard Penrose" userId="b0e07216dd77193e" providerId="LiveId" clId="{E88F0C00-467D-4DCF-9F88-07D9BB8A3244}" dt="2026-01-21T00:30:56.097" v="2921" actId="700"/>
          <ac:spMkLst>
            <pc:docMk/>
            <pc:sldMk cId="1490244524" sldId="1349"/>
            <ac:spMk id="6" creationId="{39604FEC-BE39-AEC2-278C-60DA65A2FDB2}"/>
          </ac:spMkLst>
        </pc:spChg>
        <pc:spChg chg="add del mod ord">
          <ac:chgData name="Howard Penrose" userId="b0e07216dd77193e" providerId="LiveId" clId="{E88F0C00-467D-4DCF-9F88-07D9BB8A3244}" dt="2026-01-21T00:31:02.214" v="2922" actId="478"/>
          <ac:spMkLst>
            <pc:docMk/>
            <pc:sldMk cId="1490244524" sldId="1349"/>
            <ac:spMk id="7" creationId="{9291ACA5-080A-A6CC-1B00-FA7C383DD3FF}"/>
          </ac:spMkLst>
        </pc:spChg>
        <pc:picChg chg="add mod">
          <ac:chgData name="Howard Penrose" userId="b0e07216dd77193e" providerId="LiveId" clId="{E88F0C00-467D-4DCF-9F88-07D9BB8A3244}" dt="2026-01-21T00:31:11.218" v="2925" actId="1076"/>
          <ac:picMkLst>
            <pc:docMk/>
            <pc:sldMk cId="1490244524" sldId="1349"/>
            <ac:picMk id="9" creationId="{BE19C9C8-3F99-19C3-C5ED-E5DEC3B798C1}"/>
          </ac:picMkLst>
        </pc:picChg>
      </pc:sldChg>
      <pc:sldChg chg="addSp modSp new mod">
        <pc:chgData name="Howard Penrose" userId="b0e07216dd77193e" providerId="LiveId" clId="{E88F0C00-467D-4DCF-9F88-07D9BB8A3244}" dt="2026-01-21T14:14:11.483" v="3254" actId="20577"/>
        <pc:sldMkLst>
          <pc:docMk/>
          <pc:sldMk cId="3208551991" sldId="1350"/>
        </pc:sldMkLst>
        <pc:spChg chg="mod">
          <ac:chgData name="Howard Penrose" userId="b0e07216dd77193e" providerId="LiveId" clId="{E88F0C00-467D-4DCF-9F88-07D9BB8A3244}" dt="2026-01-21T14:09:13.324" v="2948" actId="20577"/>
          <ac:spMkLst>
            <pc:docMk/>
            <pc:sldMk cId="3208551991" sldId="1350"/>
            <ac:spMk id="2" creationId="{3EAEA38D-BC2A-2E50-047C-98F57D999260}"/>
          </ac:spMkLst>
        </pc:spChg>
        <pc:spChg chg="mod">
          <ac:chgData name="Howard Penrose" userId="b0e07216dd77193e" providerId="LiveId" clId="{E88F0C00-467D-4DCF-9F88-07D9BB8A3244}" dt="2026-01-21T14:10:22.392" v="3129" actId="14100"/>
          <ac:spMkLst>
            <pc:docMk/>
            <pc:sldMk cId="3208551991" sldId="1350"/>
            <ac:spMk id="3" creationId="{96664DE4-1D79-1BD8-7DAE-124C0DBD489E}"/>
          </ac:spMkLst>
        </pc:spChg>
        <pc:spChg chg="add mod">
          <ac:chgData name="Howard Penrose" userId="b0e07216dd77193e" providerId="LiveId" clId="{E88F0C00-467D-4DCF-9F88-07D9BB8A3244}" dt="2026-01-21T14:14:11.483" v="3254" actId="20577"/>
          <ac:spMkLst>
            <pc:docMk/>
            <pc:sldMk cId="3208551991" sldId="1350"/>
            <ac:spMk id="6" creationId="{7D97070B-23D3-D25D-E35E-46271C510B60}"/>
          </ac:spMkLst>
        </pc:spChg>
        <pc:picChg chg="add mod">
          <ac:chgData name="Howard Penrose" userId="b0e07216dd77193e" providerId="LiveId" clId="{E88F0C00-467D-4DCF-9F88-07D9BB8A3244}" dt="2026-01-21T14:12:29.653" v="3135" actId="1076"/>
          <ac:picMkLst>
            <pc:docMk/>
            <pc:sldMk cId="3208551991" sldId="1350"/>
            <ac:picMk id="5" creationId="{A2B856DC-EC22-62AF-628F-E958F0260151}"/>
          </ac:picMkLst>
        </pc:picChg>
      </pc:sldChg>
      <pc:sldChg chg="addSp delSp modSp new mod ord modAnim">
        <pc:chgData name="Howard Penrose" userId="b0e07216dd77193e" providerId="LiveId" clId="{E88F0C00-467D-4DCF-9F88-07D9BB8A3244}" dt="2026-01-21T14:39:06.809" v="3666"/>
        <pc:sldMkLst>
          <pc:docMk/>
          <pc:sldMk cId="1825324150" sldId="1351"/>
        </pc:sldMkLst>
        <pc:spChg chg="mod">
          <ac:chgData name="Howard Penrose" userId="b0e07216dd77193e" providerId="LiveId" clId="{E88F0C00-467D-4DCF-9F88-07D9BB8A3244}" dt="2026-01-21T14:15:45.986" v="3292" actId="20577"/>
          <ac:spMkLst>
            <pc:docMk/>
            <pc:sldMk cId="1825324150" sldId="1351"/>
            <ac:spMk id="2" creationId="{9D8862F0-4C8D-5406-83BD-38830464E6F8}"/>
          </ac:spMkLst>
        </pc:spChg>
        <pc:spChg chg="del">
          <ac:chgData name="Howard Penrose" userId="b0e07216dd77193e" providerId="LiveId" clId="{E88F0C00-467D-4DCF-9F88-07D9BB8A3244}" dt="2026-01-21T14:15:53.667" v="3293" actId="478"/>
          <ac:spMkLst>
            <pc:docMk/>
            <pc:sldMk cId="1825324150" sldId="1351"/>
            <ac:spMk id="3" creationId="{BFF31CA8-3915-6B8B-6585-EB6CB9216B58}"/>
          </ac:spMkLst>
        </pc:spChg>
        <pc:spChg chg="add mod">
          <ac:chgData name="Howard Penrose" userId="b0e07216dd77193e" providerId="LiveId" clId="{E88F0C00-467D-4DCF-9F88-07D9BB8A3244}" dt="2026-01-21T14:16:33.348" v="3294"/>
          <ac:spMkLst>
            <pc:docMk/>
            <pc:sldMk cId="1825324150" sldId="1351"/>
            <ac:spMk id="17" creationId="{656176D9-AE87-313F-1BE9-BDC5ACBD164C}"/>
          </ac:spMkLst>
        </pc:spChg>
        <pc:spChg chg="mod">
          <ac:chgData name="Howard Penrose" userId="b0e07216dd77193e" providerId="LiveId" clId="{E88F0C00-467D-4DCF-9F88-07D9BB8A3244}" dt="2026-01-21T14:16:33.348" v="3294"/>
          <ac:spMkLst>
            <pc:docMk/>
            <pc:sldMk cId="1825324150" sldId="1351"/>
            <ac:spMk id="23" creationId="{C0334404-4C57-BDE6-C5F6-0D0134D65B35}"/>
          </ac:spMkLst>
        </pc:spChg>
        <pc:spChg chg="mod">
          <ac:chgData name="Howard Penrose" userId="b0e07216dd77193e" providerId="LiveId" clId="{E88F0C00-467D-4DCF-9F88-07D9BB8A3244}" dt="2026-01-21T14:16:33.348" v="3294"/>
          <ac:spMkLst>
            <pc:docMk/>
            <pc:sldMk cId="1825324150" sldId="1351"/>
            <ac:spMk id="40" creationId="{6F6B92C8-DACB-2D65-9B93-E7AC18D1A79E}"/>
          </ac:spMkLst>
        </pc:spChg>
        <pc:spChg chg="mod">
          <ac:chgData name="Howard Penrose" userId="b0e07216dd77193e" providerId="LiveId" clId="{E88F0C00-467D-4DCF-9F88-07D9BB8A3244}" dt="2026-01-21T14:16:33.348" v="3294"/>
          <ac:spMkLst>
            <pc:docMk/>
            <pc:sldMk cId="1825324150" sldId="1351"/>
            <ac:spMk id="53" creationId="{3E755349-8778-07FA-252D-D1DC54F09C93}"/>
          </ac:spMkLst>
        </pc:spChg>
        <pc:spChg chg="mod">
          <ac:chgData name="Howard Penrose" userId="b0e07216dd77193e" providerId="LiveId" clId="{E88F0C00-467D-4DCF-9F88-07D9BB8A3244}" dt="2026-01-21T14:16:33.348" v="3294"/>
          <ac:spMkLst>
            <pc:docMk/>
            <pc:sldMk cId="1825324150" sldId="1351"/>
            <ac:spMk id="62" creationId="{8E35CD9D-284D-A1E4-1F16-88677182CBC0}"/>
          </ac:spMkLst>
        </pc:spChg>
        <pc:spChg chg="mod">
          <ac:chgData name="Howard Penrose" userId="b0e07216dd77193e" providerId="LiveId" clId="{E88F0C00-467D-4DCF-9F88-07D9BB8A3244}" dt="2026-01-21T14:16:33.348" v="3294"/>
          <ac:spMkLst>
            <pc:docMk/>
            <pc:sldMk cId="1825324150" sldId="1351"/>
            <ac:spMk id="63" creationId="{6D09E4D4-E1E2-A5EB-D347-8272491E8FEE}"/>
          </ac:spMkLst>
        </pc:spChg>
        <pc:spChg chg="mod">
          <ac:chgData name="Howard Penrose" userId="b0e07216dd77193e" providerId="LiveId" clId="{E88F0C00-467D-4DCF-9F88-07D9BB8A3244}" dt="2026-01-21T14:16:33.348" v="3294"/>
          <ac:spMkLst>
            <pc:docMk/>
            <pc:sldMk cId="1825324150" sldId="1351"/>
            <ac:spMk id="87" creationId="{34B49A10-95D1-17D3-7BBA-61DFC2C87369}"/>
          </ac:spMkLst>
        </pc:spChg>
        <pc:spChg chg="mod">
          <ac:chgData name="Howard Penrose" userId="b0e07216dd77193e" providerId="LiveId" clId="{E88F0C00-467D-4DCF-9F88-07D9BB8A3244}" dt="2026-01-21T14:16:33.348" v="3294"/>
          <ac:spMkLst>
            <pc:docMk/>
            <pc:sldMk cId="1825324150" sldId="1351"/>
            <ac:spMk id="105" creationId="{6D288574-8C4D-CE82-55F7-508DA8B05A4F}"/>
          </ac:spMkLst>
        </pc:spChg>
        <pc:spChg chg="mod">
          <ac:chgData name="Howard Penrose" userId="b0e07216dd77193e" providerId="LiveId" clId="{E88F0C00-467D-4DCF-9F88-07D9BB8A3244}" dt="2026-01-21T14:16:33.348" v="3294"/>
          <ac:spMkLst>
            <pc:docMk/>
            <pc:sldMk cId="1825324150" sldId="1351"/>
            <ac:spMk id="132" creationId="{43447959-07CC-6AF8-88A3-F6665C0CC085}"/>
          </ac:spMkLst>
        </pc:spChg>
        <pc:spChg chg="mod">
          <ac:chgData name="Howard Penrose" userId="b0e07216dd77193e" providerId="LiveId" clId="{E88F0C00-467D-4DCF-9F88-07D9BB8A3244}" dt="2026-01-21T14:16:33.348" v="3294"/>
          <ac:spMkLst>
            <pc:docMk/>
            <pc:sldMk cId="1825324150" sldId="1351"/>
            <ac:spMk id="144" creationId="{CAF314B0-E9D9-FE86-789A-315110D5411C}"/>
          </ac:spMkLst>
        </pc:spChg>
      </pc:sldChg>
      <pc:sldChg chg="new del">
        <pc:chgData name="Howard Penrose" userId="b0e07216dd77193e" providerId="LiveId" clId="{E88F0C00-467D-4DCF-9F88-07D9BB8A3244}" dt="2026-01-21T14:15:28.529" v="3256" actId="47"/>
        <pc:sldMkLst>
          <pc:docMk/>
          <pc:sldMk cId="4075023511" sldId="1351"/>
        </pc:sldMkLst>
      </pc:sldChg>
      <pc:sldChg chg="addSp delSp modSp new mod modClrScheme chgLayout">
        <pc:chgData name="Howard Penrose" userId="b0e07216dd77193e" providerId="LiveId" clId="{E88F0C00-467D-4DCF-9F88-07D9BB8A3244}" dt="2026-01-21T14:19:46.891" v="3345" actId="14100"/>
        <pc:sldMkLst>
          <pc:docMk/>
          <pc:sldMk cId="969416928" sldId="1352"/>
        </pc:sldMkLst>
        <pc:spChg chg="mod ord">
          <ac:chgData name="Howard Penrose" userId="b0e07216dd77193e" providerId="LiveId" clId="{E88F0C00-467D-4DCF-9F88-07D9BB8A3244}" dt="2026-01-21T14:19:28.692" v="3342" actId="700"/>
          <ac:spMkLst>
            <pc:docMk/>
            <pc:sldMk cId="969416928" sldId="1352"/>
            <ac:spMk id="2" creationId="{41250D2B-D5D9-7BBD-3EE2-75B2E9D657F4}"/>
          </ac:spMkLst>
        </pc:spChg>
        <pc:spChg chg="del mod ord">
          <ac:chgData name="Howard Penrose" userId="b0e07216dd77193e" providerId="LiveId" clId="{E88F0C00-467D-4DCF-9F88-07D9BB8A3244}" dt="2026-01-21T14:18:25.146" v="3336" actId="700"/>
          <ac:spMkLst>
            <pc:docMk/>
            <pc:sldMk cId="969416928" sldId="1352"/>
            <ac:spMk id="3" creationId="{4EDCB72A-75DE-12D9-398E-EC315586CC7C}"/>
          </ac:spMkLst>
        </pc:spChg>
        <pc:spChg chg="add del mod ord">
          <ac:chgData name="Howard Penrose" userId="b0e07216dd77193e" providerId="LiveId" clId="{E88F0C00-467D-4DCF-9F88-07D9BB8A3244}" dt="2026-01-21T14:18:41.920" v="3338"/>
          <ac:spMkLst>
            <pc:docMk/>
            <pc:sldMk cId="969416928" sldId="1352"/>
            <ac:spMk id="4" creationId="{EE789EB5-A363-C935-5DF6-D452758AA4C1}"/>
          </ac:spMkLst>
        </pc:spChg>
        <pc:spChg chg="add del mod ord">
          <ac:chgData name="Howard Penrose" userId="b0e07216dd77193e" providerId="LiveId" clId="{E88F0C00-467D-4DCF-9F88-07D9BB8A3244}" dt="2026-01-21T14:18:59.306" v="3339"/>
          <ac:spMkLst>
            <pc:docMk/>
            <pc:sldMk cId="969416928" sldId="1352"/>
            <ac:spMk id="5" creationId="{18104731-DDF0-AC19-9159-21CBC4212B1B}"/>
          </ac:spMkLst>
        </pc:spChg>
        <pc:spChg chg="add mod ord">
          <ac:chgData name="Howard Penrose" userId="b0e07216dd77193e" providerId="LiveId" clId="{E88F0C00-467D-4DCF-9F88-07D9BB8A3244}" dt="2026-01-21T14:19:46.891" v="3345" actId="14100"/>
          <ac:spMkLst>
            <pc:docMk/>
            <pc:sldMk cId="969416928" sldId="1352"/>
            <ac:spMk id="6" creationId="{0B8CF0A6-6B94-0F3E-072B-07B8C9A5426C}"/>
          </ac:spMkLst>
        </pc:spChg>
        <pc:spChg chg="add mod ord">
          <ac:chgData name="Howard Penrose" userId="b0e07216dd77193e" providerId="LiveId" clId="{E88F0C00-467D-4DCF-9F88-07D9BB8A3244}" dt="2026-01-21T14:19:28.692" v="3342" actId="700"/>
          <ac:spMkLst>
            <pc:docMk/>
            <pc:sldMk cId="969416928" sldId="1352"/>
            <ac:spMk id="7" creationId="{C90F0BB4-9FAC-F04E-AAF2-64995A4BAC8B}"/>
          </ac:spMkLst>
        </pc:spChg>
        <pc:spChg chg="add del mod ord">
          <ac:chgData name="Howard Penrose" userId="b0e07216dd77193e" providerId="LiveId" clId="{E88F0C00-467D-4DCF-9F88-07D9BB8A3244}" dt="2026-01-21T14:19:35.836" v="3343" actId="478"/>
          <ac:spMkLst>
            <pc:docMk/>
            <pc:sldMk cId="969416928" sldId="1352"/>
            <ac:spMk id="8" creationId="{F07DF2B3-BBFC-BC32-C0B2-3777B6E94555}"/>
          </ac:spMkLst>
        </pc:spChg>
        <pc:spChg chg="add del mod ord">
          <ac:chgData name="Howard Penrose" userId="b0e07216dd77193e" providerId="LiveId" clId="{E88F0C00-467D-4DCF-9F88-07D9BB8A3244}" dt="2026-01-21T14:19:41.892" v="3344" actId="478"/>
          <ac:spMkLst>
            <pc:docMk/>
            <pc:sldMk cId="969416928" sldId="1352"/>
            <ac:spMk id="9" creationId="{91AC3B96-8E0B-00C3-9B50-12B27A24FD26}"/>
          </ac:spMkLst>
        </pc:spChg>
      </pc:sldChg>
      <pc:sldChg chg="addSp delSp modSp new mod">
        <pc:chgData name="Howard Penrose" userId="b0e07216dd77193e" providerId="LiveId" clId="{E88F0C00-467D-4DCF-9F88-07D9BB8A3244}" dt="2026-01-21T14:34:57.803" v="3559" actId="1076"/>
        <pc:sldMkLst>
          <pc:docMk/>
          <pc:sldMk cId="3002290804" sldId="1353"/>
        </pc:sldMkLst>
        <pc:spChg chg="mod">
          <ac:chgData name="Howard Penrose" userId="b0e07216dd77193e" providerId="LiveId" clId="{E88F0C00-467D-4DCF-9F88-07D9BB8A3244}" dt="2026-01-21T14:24:07.418" v="3375" actId="20577"/>
          <ac:spMkLst>
            <pc:docMk/>
            <pc:sldMk cId="3002290804" sldId="1353"/>
            <ac:spMk id="2" creationId="{7BFE8C43-BBB0-3897-E67F-1799533A8867}"/>
          </ac:spMkLst>
        </pc:spChg>
        <pc:spChg chg="mod">
          <ac:chgData name="Howard Penrose" userId="b0e07216dd77193e" providerId="LiveId" clId="{E88F0C00-467D-4DCF-9F88-07D9BB8A3244}" dt="2026-01-21T14:25:09.821" v="3550" actId="14100"/>
          <ac:spMkLst>
            <pc:docMk/>
            <pc:sldMk cId="3002290804" sldId="1353"/>
            <ac:spMk id="3" creationId="{F53C6F8D-0870-2304-8690-64148F9E6817}"/>
          </ac:spMkLst>
        </pc:spChg>
        <pc:picChg chg="add del mod">
          <ac:chgData name="Howard Penrose" userId="b0e07216dd77193e" providerId="LiveId" clId="{E88F0C00-467D-4DCF-9F88-07D9BB8A3244}" dt="2026-01-21T14:26:11.770" v="3556" actId="478"/>
          <ac:picMkLst>
            <pc:docMk/>
            <pc:sldMk cId="3002290804" sldId="1353"/>
            <ac:picMk id="5" creationId="{B38957D7-B56E-5978-A33A-DB5FEA6CE479}"/>
          </ac:picMkLst>
        </pc:picChg>
        <pc:picChg chg="add mod">
          <ac:chgData name="Howard Penrose" userId="b0e07216dd77193e" providerId="LiveId" clId="{E88F0C00-467D-4DCF-9F88-07D9BB8A3244}" dt="2026-01-21T14:34:57.803" v="3559" actId="1076"/>
          <ac:picMkLst>
            <pc:docMk/>
            <pc:sldMk cId="3002290804" sldId="1353"/>
            <ac:picMk id="7" creationId="{357B609E-8FB4-3421-5794-F470F7573718}"/>
          </ac:picMkLst>
        </pc:picChg>
      </pc:sldChg>
      <pc:sldChg chg="addSp delSp modSp new mod modClrScheme modAnim chgLayout">
        <pc:chgData name="Howard Penrose" userId="b0e07216dd77193e" providerId="LiveId" clId="{E88F0C00-467D-4DCF-9F88-07D9BB8A3244}" dt="2026-01-21T14:38:20.065" v="3664" actId="1076"/>
        <pc:sldMkLst>
          <pc:docMk/>
          <pc:sldMk cId="1004490455" sldId="1354"/>
        </pc:sldMkLst>
        <pc:spChg chg="del mod ord">
          <ac:chgData name="Howard Penrose" userId="b0e07216dd77193e" providerId="LiveId" clId="{E88F0C00-467D-4DCF-9F88-07D9BB8A3244}" dt="2026-01-21T14:36:13.084" v="3561" actId="700"/>
          <ac:spMkLst>
            <pc:docMk/>
            <pc:sldMk cId="1004490455" sldId="1354"/>
            <ac:spMk id="2" creationId="{518215DB-6D1A-5E03-C25B-66866973B026}"/>
          </ac:spMkLst>
        </pc:spChg>
        <pc:spChg chg="del">
          <ac:chgData name="Howard Penrose" userId="b0e07216dd77193e" providerId="LiveId" clId="{E88F0C00-467D-4DCF-9F88-07D9BB8A3244}" dt="2026-01-21T14:36:13.084" v="3561" actId="700"/>
          <ac:spMkLst>
            <pc:docMk/>
            <pc:sldMk cId="1004490455" sldId="1354"/>
            <ac:spMk id="3" creationId="{D6172990-26B4-05CA-CCAB-392326DD7C37}"/>
          </ac:spMkLst>
        </pc:spChg>
        <pc:spChg chg="del mod ord">
          <ac:chgData name="Howard Penrose" userId="b0e07216dd77193e" providerId="LiveId" clId="{E88F0C00-467D-4DCF-9F88-07D9BB8A3244}" dt="2026-01-21T14:36:13.084" v="3561" actId="700"/>
          <ac:spMkLst>
            <pc:docMk/>
            <pc:sldMk cId="1004490455" sldId="1354"/>
            <ac:spMk id="4" creationId="{7C78549D-82B0-CED4-3636-4F06B9869018}"/>
          </ac:spMkLst>
        </pc:spChg>
        <pc:spChg chg="del">
          <ac:chgData name="Howard Penrose" userId="b0e07216dd77193e" providerId="LiveId" clId="{E88F0C00-467D-4DCF-9F88-07D9BB8A3244}" dt="2026-01-21T14:36:13.084" v="3561" actId="700"/>
          <ac:spMkLst>
            <pc:docMk/>
            <pc:sldMk cId="1004490455" sldId="1354"/>
            <ac:spMk id="5" creationId="{FDB0CC5A-2B77-3BCF-2F44-175F502999FA}"/>
          </ac:spMkLst>
        </pc:spChg>
        <pc:spChg chg="del">
          <ac:chgData name="Howard Penrose" userId="b0e07216dd77193e" providerId="LiveId" clId="{E88F0C00-467D-4DCF-9F88-07D9BB8A3244}" dt="2026-01-21T14:36:13.084" v="3561" actId="700"/>
          <ac:spMkLst>
            <pc:docMk/>
            <pc:sldMk cId="1004490455" sldId="1354"/>
            <ac:spMk id="6" creationId="{D1D9B0C8-E6C3-1B72-7B4E-70CE0C07E98E}"/>
          </ac:spMkLst>
        </pc:spChg>
        <pc:spChg chg="add mod ord">
          <ac:chgData name="Howard Penrose" userId="b0e07216dd77193e" providerId="LiveId" clId="{E88F0C00-467D-4DCF-9F88-07D9BB8A3244}" dt="2026-01-21T14:36:20.285" v="3578" actId="20577"/>
          <ac:spMkLst>
            <pc:docMk/>
            <pc:sldMk cId="1004490455" sldId="1354"/>
            <ac:spMk id="7" creationId="{0ADAAAA2-217A-9897-FBCA-16AEA1C84E95}"/>
          </ac:spMkLst>
        </pc:spChg>
        <pc:spChg chg="add del mod ord">
          <ac:chgData name="Howard Penrose" userId="b0e07216dd77193e" providerId="LiveId" clId="{E88F0C00-467D-4DCF-9F88-07D9BB8A3244}" dt="2026-01-21T14:36:44.099" v="3579" actId="478"/>
          <ac:spMkLst>
            <pc:docMk/>
            <pc:sldMk cId="1004490455" sldId="1354"/>
            <ac:spMk id="8" creationId="{E7F23476-C44F-E046-BDDA-1AF564E01A5B}"/>
          </ac:spMkLst>
        </pc:spChg>
        <pc:spChg chg="mod">
          <ac:chgData name="Howard Penrose" userId="b0e07216dd77193e" providerId="LiveId" clId="{E88F0C00-467D-4DCF-9F88-07D9BB8A3244}" dt="2026-01-21T14:37:22.629" v="3582" actId="1076"/>
          <ac:spMkLst>
            <pc:docMk/>
            <pc:sldMk cId="1004490455" sldId="1354"/>
            <ac:spMk id="12" creationId="{75061D9E-0F26-E9A3-3691-EA004FA5986D}"/>
          </ac:spMkLst>
        </pc:spChg>
        <pc:spChg chg="add mod">
          <ac:chgData name="Howard Penrose" userId="b0e07216dd77193e" providerId="LiveId" clId="{E88F0C00-467D-4DCF-9F88-07D9BB8A3244}" dt="2026-01-21T14:37:22.629" v="3582" actId="1076"/>
          <ac:spMkLst>
            <pc:docMk/>
            <pc:sldMk cId="1004490455" sldId="1354"/>
            <ac:spMk id="14" creationId="{72F22E83-9B70-7FC6-0901-F121938A9FC8}"/>
          </ac:spMkLst>
        </pc:spChg>
        <pc:spChg chg="add mod">
          <ac:chgData name="Howard Penrose" userId="b0e07216dd77193e" providerId="LiveId" clId="{E88F0C00-467D-4DCF-9F88-07D9BB8A3244}" dt="2026-01-21T14:37:22.629" v="3582" actId="1076"/>
          <ac:spMkLst>
            <pc:docMk/>
            <pc:sldMk cId="1004490455" sldId="1354"/>
            <ac:spMk id="19" creationId="{6828796B-726F-1311-597A-446204C5E8E8}"/>
          </ac:spMkLst>
        </pc:spChg>
        <pc:spChg chg="add mod">
          <ac:chgData name="Howard Penrose" userId="b0e07216dd77193e" providerId="LiveId" clId="{E88F0C00-467D-4DCF-9F88-07D9BB8A3244}" dt="2026-01-21T14:37:22.629" v="3582" actId="1076"/>
          <ac:spMkLst>
            <pc:docMk/>
            <pc:sldMk cId="1004490455" sldId="1354"/>
            <ac:spMk id="20" creationId="{E22D6061-55FC-2CC0-E209-37FC15CC5606}"/>
          </ac:spMkLst>
        </pc:spChg>
        <pc:spChg chg="add mod">
          <ac:chgData name="Howard Penrose" userId="b0e07216dd77193e" providerId="LiveId" clId="{E88F0C00-467D-4DCF-9F88-07D9BB8A3244}" dt="2026-01-21T14:37:22.629" v="3582" actId="1076"/>
          <ac:spMkLst>
            <pc:docMk/>
            <pc:sldMk cId="1004490455" sldId="1354"/>
            <ac:spMk id="21" creationId="{2BC11993-BCB4-41C8-1A4F-EAB58508C612}"/>
          </ac:spMkLst>
        </pc:spChg>
        <pc:spChg chg="add mod">
          <ac:chgData name="Howard Penrose" userId="b0e07216dd77193e" providerId="LiveId" clId="{E88F0C00-467D-4DCF-9F88-07D9BB8A3244}" dt="2026-01-21T14:37:22.629" v="3582" actId="1076"/>
          <ac:spMkLst>
            <pc:docMk/>
            <pc:sldMk cId="1004490455" sldId="1354"/>
            <ac:spMk id="22" creationId="{BDACBA84-5E90-D0FE-0A08-4CDA270F3C3A}"/>
          </ac:spMkLst>
        </pc:spChg>
        <pc:spChg chg="add mod">
          <ac:chgData name="Howard Penrose" userId="b0e07216dd77193e" providerId="LiveId" clId="{E88F0C00-467D-4DCF-9F88-07D9BB8A3244}" dt="2026-01-21T14:37:22.629" v="3582" actId="1076"/>
          <ac:spMkLst>
            <pc:docMk/>
            <pc:sldMk cId="1004490455" sldId="1354"/>
            <ac:spMk id="26" creationId="{559C8DDB-D794-8A92-B3E6-FEC487B87B12}"/>
          </ac:spMkLst>
        </pc:spChg>
        <pc:spChg chg="mod">
          <ac:chgData name="Howard Penrose" userId="b0e07216dd77193e" providerId="LiveId" clId="{E88F0C00-467D-4DCF-9F88-07D9BB8A3244}" dt="2026-01-21T14:36:52.115" v="3581" actId="207"/>
          <ac:spMkLst>
            <pc:docMk/>
            <pc:sldMk cId="1004490455" sldId="1354"/>
            <ac:spMk id="28" creationId="{397C6A88-D8DF-794F-DFEB-3D6D850191CB}"/>
          </ac:spMkLst>
        </pc:spChg>
        <pc:spChg chg="mod">
          <ac:chgData name="Howard Penrose" userId="b0e07216dd77193e" providerId="LiveId" clId="{E88F0C00-467D-4DCF-9F88-07D9BB8A3244}" dt="2026-01-21T14:36:52.115" v="3581" actId="207"/>
          <ac:spMkLst>
            <pc:docMk/>
            <pc:sldMk cId="1004490455" sldId="1354"/>
            <ac:spMk id="29" creationId="{C0E11DB4-5A37-8575-27EC-F798E83EC822}"/>
          </ac:spMkLst>
        </pc:spChg>
        <pc:spChg chg="add mod">
          <ac:chgData name="Howard Penrose" userId="b0e07216dd77193e" providerId="LiveId" clId="{E88F0C00-467D-4DCF-9F88-07D9BB8A3244}" dt="2026-01-21T14:37:22.629" v="3582" actId="1076"/>
          <ac:spMkLst>
            <pc:docMk/>
            <pc:sldMk cId="1004490455" sldId="1354"/>
            <ac:spMk id="33" creationId="{E4B60703-E562-3BE3-86C5-AD58003A14C4}"/>
          </ac:spMkLst>
        </pc:spChg>
        <pc:spChg chg="mod">
          <ac:chgData name="Howard Penrose" userId="b0e07216dd77193e" providerId="LiveId" clId="{E88F0C00-467D-4DCF-9F88-07D9BB8A3244}" dt="2026-01-21T14:36:52.115" v="3581" actId="207"/>
          <ac:spMkLst>
            <pc:docMk/>
            <pc:sldMk cId="1004490455" sldId="1354"/>
            <ac:spMk id="34" creationId="{734984C6-CC6C-7942-E21D-5B28E2FD6D19}"/>
          </ac:spMkLst>
        </pc:spChg>
        <pc:spChg chg="add mod">
          <ac:chgData name="Howard Penrose" userId="b0e07216dd77193e" providerId="LiveId" clId="{E88F0C00-467D-4DCF-9F88-07D9BB8A3244}" dt="2026-01-21T14:37:22.629" v="3582" actId="1076"/>
          <ac:spMkLst>
            <pc:docMk/>
            <pc:sldMk cId="1004490455" sldId="1354"/>
            <ac:spMk id="35" creationId="{E3C8B9FC-7CAC-B3A3-1925-35ECE5943FFE}"/>
          </ac:spMkLst>
        </pc:spChg>
        <pc:spChg chg="mod">
          <ac:chgData name="Howard Penrose" userId="b0e07216dd77193e" providerId="LiveId" clId="{E88F0C00-467D-4DCF-9F88-07D9BB8A3244}" dt="2026-01-21T14:36:52.115" v="3581" actId="207"/>
          <ac:spMkLst>
            <pc:docMk/>
            <pc:sldMk cId="1004490455" sldId="1354"/>
            <ac:spMk id="36" creationId="{00EEDB8F-C59E-E6A0-4A52-9A0C6F979582}"/>
          </ac:spMkLst>
        </pc:spChg>
        <pc:spChg chg="add mod">
          <ac:chgData name="Howard Penrose" userId="b0e07216dd77193e" providerId="LiveId" clId="{E88F0C00-467D-4DCF-9F88-07D9BB8A3244}" dt="2026-01-21T14:37:22.629" v="3582" actId="1076"/>
          <ac:spMkLst>
            <pc:docMk/>
            <pc:sldMk cId="1004490455" sldId="1354"/>
            <ac:spMk id="37" creationId="{8FB36A37-8BDF-66D4-1ECF-4F3A6E25B2BC}"/>
          </ac:spMkLst>
        </pc:spChg>
        <pc:spChg chg="add mod">
          <ac:chgData name="Howard Penrose" userId="b0e07216dd77193e" providerId="LiveId" clId="{E88F0C00-467D-4DCF-9F88-07D9BB8A3244}" dt="2026-01-21T14:38:20.065" v="3664" actId="1076"/>
          <ac:spMkLst>
            <pc:docMk/>
            <pc:sldMk cId="1004490455" sldId="1354"/>
            <ac:spMk id="39" creationId="{5F64C428-73DF-0FD4-429E-457BF39146EB}"/>
          </ac:spMkLst>
        </pc:spChg>
      </pc:sldChg>
      <pc:sldChg chg="addSp modSp new mod">
        <pc:chgData name="Howard Penrose" userId="b0e07216dd77193e" providerId="LiveId" clId="{E88F0C00-467D-4DCF-9F88-07D9BB8A3244}" dt="2026-01-21T14:46:08.254" v="3702" actId="14100"/>
        <pc:sldMkLst>
          <pc:docMk/>
          <pc:sldMk cId="1905718698" sldId="1355"/>
        </pc:sldMkLst>
        <pc:spChg chg="mod">
          <ac:chgData name="Howard Penrose" userId="b0e07216dd77193e" providerId="LiveId" clId="{E88F0C00-467D-4DCF-9F88-07D9BB8A3244}" dt="2026-01-21T14:43:25.555" v="3696" actId="20577"/>
          <ac:spMkLst>
            <pc:docMk/>
            <pc:sldMk cId="1905718698" sldId="1355"/>
            <ac:spMk id="2" creationId="{7F2F395E-71E0-96B1-41BE-F861A46E0980}"/>
          </ac:spMkLst>
        </pc:spChg>
        <pc:spChg chg="mod">
          <ac:chgData name="Howard Penrose" userId="b0e07216dd77193e" providerId="LiveId" clId="{E88F0C00-467D-4DCF-9F88-07D9BB8A3244}" dt="2026-01-21T14:46:08.254" v="3702" actId="14100"/>
          <ac:spMkLst>
            <pc:docMk/>
            <pc:sldMk cId="1905718698" sldId="1355"/>
            <ac:spMk id="3" creationId="{794D597C-6F81-DCEC-D9FB-EE0F235C7B11}"/>
          </ac:spMkLst>
        </pc:spChg>
        <pc:picChg chg="add mod">
          <ac:chgData name="Howard Penrose" userId="b0e07216dd77193e" providerId="LiveId" clId="{E88F0C00-467D-4DCF-9F88-07D9BB8A3244}" dt="2026-01-21T14:46:04.356" v="3701" actId="1076"/>
          <ac:picMkLst>
            <pc:docMk/>
            <pc:sldMk cId="1905718698" sldId="1355"/>
            <ac:picMk id="5" creationId="{7397FE8D-8DED-59C7-832B-BF085292EB86}"/>
          </ac:picMkLst>
        </pc:picChg>
      </pc:sldChg>
      <pc:sldChg chg="addSp delSp modSp new mod">
        <pc:chgData name="Howard Penrose" userId="b0e07216dd77193e" providerId="LiveId" clId="{E88F0C00-467D-4DCF-9F88-07D9BB8A3244}" dt="2026-01-21T14:48:06.581" v="3726" actId="1076"/>
        <pc:sldMkLst>
          <pc:docMk/>
          <pc:sldMk cId="4140869797" sldId="1356"/>
        </pc:sldMkLst>
        <pc:spChg chg="mod">
          <ac:chgData name="Howard Penrose" userId="b0e07216dd77193e" providerId="LiveId" clId="{E88F0C00-467D-4DCF-9F88-07D9BB8A3244}" dt="2026-01-21T14:46:52.626" v="3718" actId="20577"/>
          <ac:spMkLst>
            <pc:docMk/>
            <pc:sldMk cId="4140869797" sldId="1356"/>
            <ac:spMk id="2" creationId="{F5B7979F-D95E-E5C6-5FA9-9362A5F3A5CD}"/>
          </ac:spMkLst>
        </pc:spChg>
        <pc:spChg chg="del mod">
          <ac:chgData name="Howard Penrose" userId="b0e07216dd77193e" providerId="LiveId" clId="{E88F0C00-467D-4DCF-9F88-07D9BB8A3244}" dt="2026-01-21T14:47:22.052" v="3723" actId="478"/>
          <ac:spMkLst>
            <pc:docMk/>
            <pc:sldMk cId="4140869797" sldId="1356"/>
            <ac:spMk id="3" creationId="{DAC5B53E-2527-87D1-B1E2-8119C9F6851F}"/>
          </ac:spMkLst>
        </pc:spChg>
        <pc:graphicFrameChg chg="add mod modGraphic">
          <ac:chgData name="Howard Penrose" userId="b0e07216dd77193e" providerId="LiveId" clId="{E88F0C00-467D-4DCF-9F88-07D9BB8A3244}" dt="2026-01-21T14:48:06.581" v="3726" actId="1076"/>
          <ac:graphicFrameMkLst>
            <pc:docMk/>
            <pc:sldMk cId="4140869797" sldId="1356"/>
            <ac:graphicFrameMk id="4" creationId="{6D70DD0B-276C-1119-E363-00B272C55EA6}"/>
          </ac:graphicFrameMkLst>
        </pc:graphicFrameChg>
      </pc:sldChg>
      <pc:sldChg chg="addSp delSp modSp new mod">
        <pc:chgData name="Howard Penrose" userId="b0e07216dd77193e" providerId="LiveId" clId="{E88F0C00-467D-4DCF-9F88-07D9BB8A3244}" dt="2026-01-21T14:51:49.677" v="3743" actId="1076"/>
        <pc:sldMkLst>
          <pc:docMk/>
          <pc:sldMk cId="2902284019" sldId="1357"/>
        </pc:sldMkLst>
        <pc:spChg chg="mod">
          <ac:chgData name="Howard Penrose" userId="b0e07216dd77193e" providerId="LiveId" clId="{E88F0C00-467D-4DCF-9F88-07D9BB8A3244}" dt="2026-01-21T14:50:12.984" v="3737" actId="14100"/>
          <ac:spMkLst>
            <pc:docMk/>
            <pc:sldMk cId="2902284019" sldId="1357"/>
            <ac:spMk id="2" creationId="{005FE8C5-9560-4524-078B-50357511DC80}"/>
          </ac:spMkLst>
        </pc:spChg>
        <pc:spChg chg="del">
          <ac:chgData name="Howard Penrose" userId="b0e07216dd77193e" providerId="LiveId" clId="{E88F0C00-467D-4DCF-9F88-07D9BB8A3244}" dt="2026-01-21T14:50:17.034" v="3738" actId="478"/>
          <ac:spMkLst>
            <pc:docMk/>
            <pc:sldMk cId="2902284019" sldId="1357"/>
            <ac:spMk id="3" creationId="{6AB54183-0CEC-F892-0303-2D631E7D66F5}"/>
          </ac:spMkLst>
        </pc:spChg>
        <pc:spChg chg="add mod">
          <ac:chgData name="Howard Penrose" userId="b0e07216dd77193e" providerId="LiveId" clId="{E88F0C00-467D-4DCF-9F88-07D9BB8A3244}" dt="2026-01-21T14:50:47.551" v="3740" actId="207"/>
          <ac:spMkLst>
            <pc:docMk/>
            <pc:sldMk cId="2902284019" sldId="1357"/>
            <ac:spMk id="5" creationId="{ED112EDB-6A1D-1691-1959-92BE8216553E}"/>
          </ac:spMkLst>
        </pc:spChg>
        <pc:spChg chg="add mod">
          <ac:chgData name="Howard Penrose" userId="b0e07216dd77193e" providerId="LiveId" clId="{E88F0C00-467D-4DCF-9F88-07D9BB8A3244}" dt="2026-01-21T14:50:47.551" v="3740" actId="207"/>
          <ac:spMkLst>
            <pc:docMk/>
            <pc:sldMk cId="2902284019" sldId="1357"/>
            <ac:spMk id="6" creationId="{796557FF-2DCB-836C-4E1C-B95DE82D0A0D}"/>
          </ac:spMkLst>
        </pc:spChg>
        <pc:spChg chg="add mod">
          <ac:chgData name="Howard Penrose" userId="b0e07216dd77193e" providerId="LiveId" clId="{E88F0C00-467D-4DCF-9F88-07D9BB8A3244}" dt="2026-01-21T14:50:47.551" v="3740" actId="207"/>
          <ac:spMkLst>
            <pc:docMk/>
            <pc:sldMk cId="2902284019" sldId="1357"/>
            <ac:spMk id="7" creationId="{1CF6C6FD-3EE9-97B6-F8AD-2F578BCA6BBF}"/>
          </ac:spMkLst>
        </pc:spChg>
        <pc:spChg chg="add mod">
          <ac:chgData name="Howard Penrose" userId="b0e07216dd77193e" providerId="LiveId" clId="{E88F0C00-467D-4DCF-9F88-07D9BB8A3244}" dt="2026-01-21T14:50:47.551" v="3740" actId="207"/>
          <ac:spMkLst>
            <pc:docMk/>
            <pc:sldMk cId="2902284019" sldId="1357"/>
            <ac:spMk id="8" creationId="{6B451D00-29B4-2BD4-0163-BAACB3B3437D}"/>
          </ac:spMkLst>
        </pc:spChg>
        <pc:spChg chg="add mod">
          <ac:chgData name="Howard Penrose" userId="b0e07216dd77193e" providerId="LiveId" clId="{E88F0C00-467D-4DCF-9F88-07D9BB8A3244}" dt="2026-01-21T14:50:47.551" v="3740" actId="207"/>
          <ac:spMkLst>
            <pc:docMk/>
            <pc:sldMk cId="2902284019" sldId="1357"/>
            <ac:spMk id="10" creationId="{51E3438D-4D71-9038-11FE-BC780934763A}"/>
          </ac:spMkLst>
        </pc:spChg>
        <pc:spChg chg="add mod">
          <ac:chgData name="Howard Penrose" userId="b0e07216dd77193e" providerId="LiveId" clId="{E88F0C00-467D-4DCF-9F88-07D9BB8A3244}" dt="2026-01-21T14:50:47.551" v="3740" actId="207"/>
          <ac:spMkLst>
            <pc:docMk/>
            <pc:sldMk cId="2902284019" sldId="1357"/>
            <ac:spMk id="11" creationId="{8877DDD7-3338-F34C-11DA-C77727529382}"/>
          </ac:spMkLst>
        </pc:spChg>
        <pc:spChg chg="add mod">
          <ac:chgData name="Howard Penrose" userId="b0e07216dd77193e" providerId="LiveId" clId="{E88F0C00-467D-4DCF-9F88-07D9BB8A3244}" dt="2026-01-21T14:50:47.551" v="3740" actId="207"/>
          <ac:spMkLst>
            <pc:docMk/>
            <pc:sldMk cId="2902284019" sldId="1357"/>
            <ac:spMk id="13" creationId="{E22612E2-6363-059B-A09E-ACF89D663034}"/>
          </ac:spMkLst>
        </pc:spChg>
        <pc:spChg chg="add mod">
          <ac:chgData name="Howard Penrose" userId="b0e07216dd77193e" providerId="LiveId" clId="{E88F0C00-467D-4DCF-9F88-07D9BB8A3244}" dt="2026-01-21T14:50:47.551" v="3740" actId="207"/>
          <ac:spMkLst>
            <pc:docMk/>
            <pc:sldMk cId="2902284019" sldId="1357"/>
            <ac:spMk id="14" creationId="{B2630033-853B-7AF2-0687-62235E5355D2}"/>
          </ac:spMkLst>
        </pc:spChg>
        <pc:spChg chg="add mod">
          <ac:chgData name="Howard Penrose" userId="b0e07216dd77193e" providerId="LiveId" clId="{E88F0C00-467D-4DCF-9F88-07D9BB8A3244}" dt="2026-01-21T14:51:49.677" v="3743" actId="1076"/>
          <ac:spMkLst>
            <pc:docMk/>
            <pc:sldMk cId="2902284019" sldId="1357"/>
            <ac:spMk id="15" creationId="{2797C048-1660-E469-9096-38C9F3658680}"/>
          </ac:spMkLst>
        </pc:spChg>
        <pc:spChg chg="add mod">
          <ac:chgData name="Howard Penrose" userId="b0e07216dd77193e" providerId="LiveId" clId="{E88F0C00-467D-4DCF-9F88-07D9BB8A3244}" dt="2026-01-21T14:50:47.551" v="3740" actId="207"/>
          <ac:spMkLst>
            <pc:docMk/>
            <pc:sldMk cId="2902284019" sldId="1357"/>
            <ac:spMk id="16" creationId="{B4F7EFAB-3701-31E9-E09F-AD5187B0D431}"/>
          </ac:spMkLst>
        </pc:spChg>
        <pc:graphicFrameChg chg="mod modGraphic">
          <ac:chgData name="Howard Penrose" userId="b0e07216dd77193e" providerId="LiveId" clId="{E88F0C00-467D-4DCF-9F88-07D9BB8A3244}" dt="2026-01-21T14:51:45.122" v="3742" actId="1076"/>
          <ac:graphicFrameMkLst>
            <pc:docMk/>
            <pc:sldMk cId="2902284019" sldId="1357"/>
            <ac:graphicFrameMk id="17" creationId="{ED5EE30D-98AA-BA88-962C-C10A5DE5CC06}"/>
          </ac:graphicFrameMkLst>
        </pc:graphicFrameChg>
      </pc:sldChg>
      <pc:sldChg chg="addSp modSp new mod">
        <pc:chgData name="Howard Penrose" userId="b0e07216dd77193e" providerId="LiveId" clId="{E88F0C00-467D-4DCF-9F88-07D9BB8A3244}" dt="2026-01-21T14:55:21.698" v="3778" actId="1076"/>
        <pc:sldMkLst>
          <pc:docMk/>
          <pc:sldMk cId="3262107356" sldId="1358"/>
        </pc:sldMkLst>
        <pc:spChg chg="mod">
          <ac:chgData name="Howard Penrose" userId="b0e07216dd77193e" providerId="LiveId" clId="{E88F0C00-467D-4DCF-9F88-07D9BB8A3244}" dt="2026-01-21T14:52:38.754" v="3769" actId="20577"/>
          <ac:spMkLst>
            <pc:docMk/>
            <pc:sldMk cId="3262107356" sldId="1358"/>
            <ac:spMk id="2" creationId="{69A2C525-5AFD-847F-438A-5B4B54A4AED8}"/>
          </ac:spMkLst>
        </pc:spChg>
        <pc:spChg chg="mod">
          <ac:chgData name="Howard Penrose" userId="b0e07216dd77193e" providerId="LiveId" clId="{E88F0C00-467D-4DCF-9F88-07D9BB8A3244}" dt="2026-01-21T14:55:10.858" v="3777" actId="14100"/>
          <ac:spMkLst>
            <pc:docMk/>
            <pc:sldMk cId="3262107356" sldId="1358"/>
            <ac:spMk id="3" creationId="{FA9A17F9-87E3-19D6-8372-3E8E077F166D}"/>
          </ac:spMkLst>
        </pc:spChg>
        <pc:picChg chg="add mod">
          <ac:chgData name="Howard Penrose" userId="b0e07216dd77193e" providerId="LiveId" clId="{E88F0C00-467D-4DCF-9F88-07D9BB8A3244}" dt="2026-01-21T14:55:21.698" v="3778" actId="1076"/>
          <ac:picMkLst>
            <pc:docMk/>
            <pc:sldMk cId="3262107356" sldId="1358"/>
            <ac:picMk id="5" creationId="{0C845290-DE2F-F422-6DC6-859CE7A86430}"/>
          </ac:picMkLst>
        </pc:picChg>
      </pc:sldChg>
      <pc:sldChg chg="addSp delSp modSp new mod modAnim">
        <pc:chgData name="Howard Penrose" userId="b0e07216dd77193e" providerId="LiveId" clId="{E88F0C00-467D-4DCF-9F88-07D9BB8A3244}" dt="2026-01-21T14:59:41.054" v="3823" actId="207"/>
        <pc:sldMkLst>
          <pc:docMk/>
          <pc:sldMk cId="3423738523" sldId="1359"/>
        </pc:sldMkLst>
        <pc:spChg chg="mod">
          <ac:chgData name="Howard Penrose" userId="b0e07216dd77193e" providerId="LiveId" clId="{E88F0C00-467D-4DCF-9F88-07D9BB8A3244}" dt="2026-01-21T14:59:12.146" v="3820" actId="20577"/>
          <ac:spMkLst>
            <pc:docMk/>
            <pc:sldMk cId="3423738523" sldId="1359"/>
            <ac:spMk id="2" creationId="{5B7BA26F-822F-DD48-8304-357784B2ACF3}"/>
          </ac:spMkLst>
        </pc:spChg>
        <pc:spChg chg="del">
          <ac:chgData name="Howard Penrose" userId="b0e07216dd77193e" providerId="LiveId" clId="{E88F0C00-467D-4DCF-9F88-07D9BB8A3244}" dt="2026-01-21T14:59:18.154" v="3821" actId="478"/>
          <ac:spMkLst>
            <pc:docMk/>
            <pc:sldMk cId="3423738523" sldId="1359"/>
            <ac:spMk id="3" creationId="{4BB165E5-04CE-BC90-7004-F776B86E2D8A}"/>
          </ac:spMkLst>
        </pc:spChg>
        <pc:spChg chg="add mod">
          <ac:chgData name="Howard Penrose" userId="b0e07216dd77193e" providerId="LiveId" clId="{E88F0C00-467D-4DCF-9F88-07D9BB8A3244}" dt="2026-01-21T14:59:41.054" v="3823" actId="207"/>
          <ac:spMkLst>
            <pc:docMk/>
            <pc:sldMk cId="3423738523" sldId="1359"/>
            <ac:spMk id="4" creationId="{DA2E59C9-AC20-CD86-531A-40A9C634B2C1}"/>
          </ac:spMkLst>
        </pc:spChg>
        <pc:spChg chg="mod">
          <ac:chgData name="Howard Penrose" userId="b0e07216dd77193e" providerId="LiveId" clId="{E88F0C00-467D-4DCF-9F88-07D9BB8A3244}" dt="2026-01-21T14:59:41.054" v="3823" actId="207"/>
          <ac:spMkLst>
            <pc:docMk/>
            <pc:sldMk cId="3423738523" sldId="1359"/>
            <ac:spMk id="5" creationId="{A209C160-1333-5E3C-C2CE-0BD94608D6A8}"/>
          </ac:spMkLst>
        </pc:spChg>
        <pc:spChg chg="add mod">
          <ac:chgData name="Howard Penrose" userId="b0e07216dd77193e" providerId="LiveId" clId="{E88F0C00-467D-4DCF-9F88-07D9BB8A3244}" dt="2026-01-21T14:59:41.054" v="3823" actId="207"/>
          <ac:spMkLst>
            <pc:docMk/>
            <pc:sldMk cId="3423738523" sldId="1359"/>
            <ac:spMk id="6" creationId="{7D899622-FBB8-9F8B-6E39-8FDBC2D5C376}"/>
          </ac:spMkLst>
        </pc:spChg>
        <pc:spChg chg="mod">
          <ac:chgData name="Howard Penrose" userId="b0e07216dd77193e" providerId="LiveId" clId="{E88F0C00-467D-4DCF-9F88-07D9BB8A3244}" dt="2026-01-21T14:59:41.054" v="3823" actId="207"/>
          <ac:spMkLst>
            <pc:docMk/>
            <pc:sldMk cId="3423738523" sldId="1359"/>
            <ac:spMk id="7" creationId="{8CF7FB6D-4296-E074-C75F-D2B5FAF6D567}"/>
          </ac:spMkLst>
        </pc:spChg>
        <pc:spChg chg="add mod">
          <ac:chgData name="Howard Penrose" userId="b0e07216dd77193e" providerId="LiveId" clId="{E88F0C00-467D-4DCF-9F88-07D9BB8A3244}" dt="2026-01-21T14:59:41.054" v="3823" actId="207"/>
          <ac:spMkLst>
            <pc:docMk/>
            <pc:sldMk cId="3423738523" sldId="1359"/>
            <ac:spMk id="8" creationId="{BBB81F7F-897D-4ED7-9FD2-2F3EC06E9E25}"/>
          </ac:spMkLst>
        </pc:spChg>
        <pc:spChg chg="mod">
          <ac:chgData name="Howard Penrose" userId="b0e07216dd77193e" providerId="LiveId" clId="{E88F0C00-467D-4DCF-9F88-07D9BB8A3244}" dt="2026-01-21T14:59:37.610" v="3822"/>
          <ac:spMkLst>
            <pc:docMk/>
            <pc:sldMk cId="3423738523" sldId="1359"/>
            <ac:spMk id="10" creationId="{DB3FBB97-D317-BA53-86BF-EE89C4D83C88}"/>
          </ac:spMkLst>
        </pc:spChg>
        <pc:spChg chg="mod">
          <ac:chgData name="Howard Penrose" userId="b0e07216dd77193e" providerId="LiveId" clId="{E88F0C00-467D-4DCF-9F88-07D9BB8A3244}" dt="2026-01-21T14:59:37.610" v="3822"/>
          <ac:spMkLst>
            <pc:docMk/>
            <pc:sldMk cId="3423738523" sldId="1359"/>
            <ac:spMk id="14" creationId="{A377B441-DB45-8E71-4149-6E9DF5FBE7EE}"/>
          </ac:spMkLst>
        </pc:spChg>
        <pc:spChg chg="mod">
          <ac:chgData name="Howard Penrose" userId="b0e07216dd77193e" providerId="LiveId" clId="{E88F0C00-467D-4DCF-9F88-07D9BB8A3244}" dt="2026-01-21T14:59:41.054" v="3823" actId="207"/>
          <ac:spMkLst>
            <pc:docMk/>
            <pc:sldMk cId="3423738523" sldId="1359"/>
            <ac:spMk id="18" creationId="{A602D863-37D1-6722-51AC-C492398C6ADC}"/>
          </ac:spMkLst>
        </pc:spChg>
        <pc:spChg chg="mod">
          <ac:chgData name="Howard Penrose" userId="b0e07216dd77193e" providerId="LiveId" clId="{E88F0C00-467D-4DCF-9F88-07D9BB8A3244}" dt="2026-01-21T14:59:41.054" v="3823" actId="207"/>
          <ac:spMkLst>
            <pc:docMk/>
            <pc:sldMk cId="3423738523" sldId="1359"/>
            <ac:spMk id="19" creationId="{B3572AD9-802A-B4B3-6085-FEA7EBD9C390}"/>
          </ac:spMkLst>
        </pc:spChg>
        <pc:spChg chg="mod">
          <ac:chgData name="Howard Penrose" userId="b0e07216dd77193e" providerId="LiveId" clId="{E88F0C00-467D-4DCF-9F88-07D9BB8A3244}" dt="2026-01-21T14:59:41.054" v="3823" actId="207"/>
          <ac:spMkLst>
            <pc:docMk/>
            <pc:sldMk cId="3423738523" sldId="1359"/>
            <ac:spMk id="20" creationId="{A1952EC5-78D1-DCEB-3281-8143BCFB4B43}"/>
          </ac:spMkLst>
        </pc:spChg>
        <pc:spChg chg="mod">
          <ac:chgData name="Howard Penrose" userId="b0e07216dd77193e" providerId="LiveId" clId="{E88F0C00-467D-4DCF-9F88-07D9BB8A3244}" dt="2026-01-21T14:59:41.054" v="3823" actId="207"/>
          <ac:spMkLst>
            <pc:docMk/>
            <pc:sldMk cId="3423738523" sldId="1359"/>
            <ac:spMk id="21" creationId="{AD37AB17-2EA3-A493-F85C-16F5856541AF}"/>
          </ac:spMkLst>
        </pc:spChg>
        <pc:spChg chg="mod">
          <ac:chgData name="Howard Penrose" userId="b0e07216dd77193e" providerId="LiveId" clId="{E88F0C00-467D-4DCF-9F88-07D9BB8A3244}" dt="2026-01-21T14:59:37.610" v="3822"/>
          <ac:spMkLst>
            <pc:docMk/>
            <pc:sldMk cId="3423738523" sldId="1359"/>
            <ac:spMk id="26" creationId="{42E0996E-145F-AEFB-A802-960E53DFF978}"/>
          </ac:spMkLst>
        </pc:spChg>
        <pc:spChg chg="mod">
          <ac:chgData name="Howard Penrose" userId="b0e07216dd77193e" providerId="LiveId" clId="{E88F0C00-467D-4DCF-9F88-07D9BB8A3244}" dt="2026-01-21T14:59:37.610" v="3822"/>
          <ac:spMkLst>
            <pc:docMk/>
            <pc:sldMk cId="3423738523" sldId="1359"/>
            <ac:spMk id="28" creationId="{2EABAF6C-38D4-CB01-D961-840544DCEF25}"/>
          </ac:spMkLst>
        </pc:spChg>
        <pc:spChg chg="mod">
          <ac:chgData name="Howard Penrose" userId="b0e07216dd77193e" providerId="LiveId" clId="{E88F0C00-467D-4DCF-9F88-07D9BB8A3244}" dt="2026-01-21T14:59:37.610" v="3822"/>
          <ac:spMkLst>
            <pc:docMk/>
            <pc:sldMk cId="3423738523" sldId="1359"/>
            <ac:spMk id="34" creationId="{6F947E8C-D0D6-F47F-5B0E-616EFFD555DD}"/>
          </ac:spMkLst>
        </pc:spChg>
        <pc:spChg chg="mod">
          <ac:chgData name="Howard Penrose" userId="b0e07216dd77193e" providerId="LiveId" clId="{E88F0C00-467D-4DCF-9F88-07D9BB8A3244}" dt="2026-01-21T14:59:41.054" v="3823" actId="207"/>
          <ac:spMkLst>
            <pc:docMk/>
            <pc:sldMk cId="3423738523" sldId="1359"/>
            <ac:spMk id="35" creationId="{B80510CE-59DE-E1E2-FA3D-FA715AFA991A}"/>
          </ac:spMkLst>
        </pc:spChg>
        <pc:spChg chg="mod">
          <ac:chgData name="Howard Penrose" userId="b0e07216dd77193e" providerId="LiveId" clId="{E88F0C00-467D-4DCF-9F88-07D9BB8A3244}" dt="2026-01-21T14:59:37.610" v="3822"/>
          <ac:spMkLst>
            <pc:docMk/>
            <pc:sldMk cId="3423738523" sldId="1359"/>
            <ac:spMk id="37" creationId="{8D94FC9F-1402-F688-A534-11C84DCD395B}"/>
          </ac:spMkLst>
        </pc:spChg>
        <pc:spChg chg="mod">
          <ac:chgData name="Howard Penrose" userId="b0e07216dd77193e" providerId="LiveId" clId="{E88F0C00-467D-4DCF-9F88-07D9BB8A3244}" dt="2026-01-21T14:59:37.610" v="3822"/>
          <ac:spMkLst>
            <pc:docMk/>
            <pc:sldMk cId="3423738523" sldId="1359"/>
            <ac:spMk id="38" creationId="{8D806947-EAE1-087A-0600-503F55E16CAF}"/>
          </ac:spMkLst>
        </pc:spChg>
      </pc:sldChg>
      <pc:sldChg chg="addSp delSp modSp new mod">
        <pc:chgData name="Howard Penrose" userId="b0e07216dd77193e" providerId="LiveId" clId="{E88F0C00-467D-4DCF-9F88-07D9BB8A3244}" dt="2026-01-21T15:04:32.087" v="3894" actId="1076"/>
        <pc:sldMkLst>
          <pc:docMk/>
          <pc:sldMk cId="19684496" sldId="1360"/>
        </pc:sldMkLst>
        <pc:spChg chg="mod">
          <ac:chgData name="Howard Penrose" userId="b0e07216dd77193e" providerId="LiveId" clId="{E88F0C00-467D-4DCF-9F88-07D9BB8A3244}" dt="2026-01-21T15:01:41.338" v="3878" actId="20577"/>
          <ac:spMkLst>
            <pc:docMk/>
            <pc:sldMk cId="19684496" sldId="1360"/>
            <ac:spMk id="2" creationId="{0B85E6E9-5FDF-3861-7F41-EAEFE525CD83}"/>
          </ac:spMkLst>
        </pc:spChg>
        <pc:spChg chg="del">
          <ac:chgData name="Howard Penrose" userId="b0e07216dd77193e" providerId="LiveId" clId="{E88F0C00-467D-4DCF-9F88-07D9BB8A3244}" dt="2026-01-21T15:01:46.202" v="3879" actId="478"/>
          <ac:spMkLst>
            <pc:docMk/>
            <pc:sldMk cId="19684496" sldId="1360"/>
            <ac:spMk id="3" creationId="{7CC0C4E4-13CC-76A2-5A55-539ABAE1C45A}"/>
          </ac:spMkLst>
        </pc:spChg>
        <pc:spChg chg="add del mod">
          <ac:chgData name="Howard Penrose" userId="b0e07216dd77193e" providerId="LiveId" clId="{E88F0C00-467D-4DCF-9F88-07D9BB8A3244}" dt="2026-01-21T15:02:18.777" v="3881" actId="478"/>
          <ac:spMkLst>
            <pc:docMk/>
            <pc:sldMk cId="19684496" sldId="1360"/>
            <ac:spMk id="4" creationId="{B7FD3428-C55D-5D40-4617-E2C7F29D160F}"/>
          </ac:spMkLst>
        </pc:spChg>
        <pc:spChg chg="add del mod">
          <ac:chgData name="Howard Penrose" userId="b0e07216dd77193e" providerId="LiveId" clId="{E88F0C00-467D-4DCF-9F88-07D9BB8A3244}" dt="2026-01-21T15:03:30.041" v="3889" actId="478"/>
          <ac:spMkLst>
            <pc:docMk/>
            <pc:sldMk cId="19684496" sldId="1360"/>
            <ac:spMk id="6" creationId="{50291266-94DB-4B4A-4DA1-A65A324362F9}"/>
          </ac:spMkLst>
        </pc:spChg>
        <pc:spChg chg="add mod">
          <ac:chgData name="Howard Penrose" userId="b0e07216dd77193e" providerId="LiveId" clId="{E88F0C00-467D-4DCF-9F88-07D9BB8A3244}" dt="2026-01-21T15:04:32.087" v="3894" actId="1076"/>
          <ac:spMkLst>
            <pc:docMk/>
            <pc:sldMk cId="19684496" sldId="1360"/>
            <ac:spMk id="7" creationId="{286AF7BE-606A-E997-90C3-5FF668002129}"/>
          </ac:spMkLst>
        </pc:spChg>
      </pc:sldChg>
      <pc:sldChg chg="addSp modSp new mod">
        <pc:chgData name="Howard Penrose" userId="b0e07216dd77193e" providerId="LiveId" clId="{E88F0C00-467D-4DCF-9F88-07D9BB8A3244}" dt="2026-01-21T15:07:54.375" v="3946" actId="14100"/>
        <pc:sldMkLst>
          <pc:docMk/>
          <pc:sldMk cId="2546717043" sldId="1361"/>
        </pc:sldMkLst>
        <pc:spChg chg="mod">
          <ac:chgData name="Howard Penrose" userId="b0e07216dd77193e" providerId="LiveId" clId="{E88F0C00-467D-4DCF-9F88-07D9BB8A3244}" dt="2026-01-21T15:05:58.610" v="3939" actId="20577"/>
          <ac:spMkLst>
            <pc:docMk/>
            <pc:sldMk cId="2546717043" sldId="1361"/>
            <ac:spMk id="2" creationId="{1BF06D5E-1D16-119C-F956-5E40A9FD3EA3}"/>
          </ac:spMkLst>
        </pc:spChg>
        <pc:spChg chg="mod">
          <ac:chgData name="Howard Penrose" userId="b0e07216dd77193e" providerId="LiveId" clId="{E88F0C00-467D-4DCF-9F88-07D9BB8A3244}" dt="2026-01-21T15:07:54.375" v="3946" actId="14100"/>
          <ac:spMkLst>
            <pc:docMk/>
            <pc:sldMk cId="2546717043" sldId="1361"/>
            <ac:spMk id="3" creationId="{D09C51EF-F119-970C-9C6C-7F3F9FCF1543}"/>
          </ac:spMkLst>
        </pc:spChg>
        <pc:picChg chg="add mod">
          <ac:chgData name="Howard Penrose" userId="b0e07216dd77193e" providerId="LiveId" clId="{E88F0C00-467D-4DCF-9F88-07D9BB8A3244}" dt="2026-01-21T15:07:49.858" v="3945" actId="1076"/>
          <ac:picMkLst>
            <pc:docMk/>
            <pc:sldMk cId="2546717043" sldId="1361"/>
            <ac:picMk id="5" creationId="{B438D28C-DD87-10B1-F68F-CD2FCE3B2606}"/>
          </ac:picMkLst>
        </pc:picChg>
      </pc:sldChg>
      <pc:sldChg chg="addSp delSp modSp new mod modAnim">
        <pc:chgData name="Howard Penrose" userId="b0e07216dd77193e" providerId="LiveId" clId="{E88F0C00-467D-4DCF-9F88-07D9BB8A3244}" dt="2026-01-21T15:11:13.922" v="3974" actId="478"/>
        <pc:sldMkLst>
          <pc:docMk/>
          <pc:sldMk cId="3480319356" sldId="1362"/>
        </pc:sldMkLst>
        <pc:spChg chg="mod">
          <ac:chgData name="Howard Penrose" userId="b0e07216dd77193e" providerId="LiveId" clId="{E88F0C00-467D-4DCF-9F88-07D9BB8A3244}" dt="2026-01-21T15:10:19.770" v="3967" actId="20577"/>
          <ac:spMkLst>
            <pc:docMk/>
            <pc:sldMk cId="3480319356" sldId="1362"/>
            <ac:spMk id="2" creationId="{8AC2CAC6-9B61-76B3-21C7-128F69174810}"/>
          </ac:spMkLst>
        </pc:spChg>
        <pc:spChg chg="del">
          <ac:chgData name="Howard Penrose" userId="b0e07216dd77193e" providerId="LiveId" clId="{E88F0C00-467D-4DCF-9F88-07D9BB8A3244}" dt="2026-01-21T15:10:25.102" v="3968" actId="478"/>
          <ac:spMkLst>
            <pc:docMk/>
            <pc:sldMk cId="3480319356" sldId="1362"/>
            <ac:spMk id="3" creationId="{EFA7194A-4CEB-8848-2D87-928E7093A31F}"/>
          </ac:spMkLst>
        </pc:spChg>
        <pc:spChg chg="del">
          <ac:chgData name="Howard Penrose" userId="b0e07216dd77193e" providerId="LiveId" clId="{E88F0C00-467D-4DCF-9F88-07D9BB8A3244}" dt="2026-01-21T15:11:13.922" v="3974" actId="478"/>
          <ac:spMkLst>
            <pc:docMk/>
            <pc:sldMk cId="3480319356" sldId="1362"/>
            <ac:spMk id="4" creationId="{E5277E19-98AF-0856-E27F-8AB7B110D0AD}"/>
          </ac:spMkLst>
        </pc:spChg>
        <pc:spChg chg="add mod">
          <ac:chgData name="Howard Penrose" userId="b0e07216dd77193e" providerId="LiveId" clId="{E88F0C00-467D-4DCF-9F88-07D9BB8A3244}" dt="2026-01-21T15:10:38.743" v="3969"/>
          <ac:spMkLst>
            <pc:docMk/>
            <pc:sldMk cId="3480319356" sldId="1362"/>
            <ac:spMk id="9" creationId="{79B2A1E8-4D76-AD71-2300-7B14DBC13FCE}"/>
          </ac:spMkLst>
        </pc:spChg>
        <pc:spChg chg="add mod">
          <ac:chgData name="Howard Penrose" userId="b0e07216dd77193e" providerId="LiveId" clId="{E88F0C00-467D-4DCF-9F88-07D9BB8A3244}" dt="2026-01-21T15:10:38.743" v="3969"/>
          <ac:spMkLst>
            <pc:docMk/>
            <pc:sldMk cId="3480319356" sldId="1362"/>
            <ac:spMk id="10" creationId="{FA4A74BD-C81C-FBE2-8E25-97B3DBF6A473}"/>
          </ac:spMkLst>
        </pc:spChg>
        <pc:spChg chg="mod">
          <ac:chgData name="Howard Penrose" userId="b0e07216dd77193e" providerId="LiveId" clId="{E88F0C00-467D-4DCF-9F88-07D9BB8A3244}" dt="2026-01-21T15:10:38.743" v="3969"/>
          <ac:spMkLst>
            <pc:docMk/>
            <pc:sldMk cId="3480319356" sldId="1362"/>
            <ac:spMk id="12" creationId="{0CD2BBF9-59C9-FC41-1800-EC9C3AAC2FD4}"/>
          </ac:spMkLst>
        </pc:spChg>
        <pc:spChg chg="mod">
          <ac:chgData name="Howard Penrose" userId="b0e07216dd77193e" providerId="LiveId" clId="{E88F0C00-467D-4DCF-9F88-07D9BB8A3244}" dt="2026-01-21T15:10:38.743" v="3969"/>
          <ac:spMkLst>
            <pc:docMk/>
            <pc:sldMk cId="3480319356" sldId="1362"/>
            <ac:spMk id="13" creationId="{17E42153-6B4D-FFE2-252C-C2C8667A0893}"/>
          </ac:spMkLst>
        </pc:spChg>
        <pc:spChg chg="add mod">
          <ac:chgData name="Howard Penrose" userId="b0e07216dd77193e" providerId="LiveId" clId="{E88F0C00-467D-4DCF-9F88-07D9BB8A3244}" dt="2026-01-21T15:10:38.743" v="3969"/>
          <ac:spMkLst>
            <pc:docMk/>
            <pc:sldMk cId="3480319356" sldId="1362"/>
            <ac:spMk id="14" creationId="{B97A7237-D04C-C4C4-8EFF-2075578D5D1E}"/>
          </ac:spMkLst>
        </pc:spChg>
        <pc:spChg chg="add mod">
          <ac:chgData name="Howard Penrose" userId="b0e07216dd77193e" providerId="LiveId" clId="{E88F0C00-467D-4DCF-9F88-07D9BB8A3244}" dt="2026-01-21T15:10:38.743" v="3969"/>
          <ac:spMkLst>
            <pc:docMk/>
            <pc:sldMk cId="3480319356" sldId="1362"/>
            <ac:spMk id="15" creationId="{4FB1C371-5040-E876-FB9C-E06A9C82C2A2}"/>
          </ac:spMkLst>
        </pc:spChg>
        <pc:spChg chg="add mod">
          <ac:chgData name="Howard Penrose" userId="b0e07216dd77193e" providerId="LiveId" clId="{E88F0C00-467D-4DCF-9F88-07D9BB8A3244}" dt="2026-01-21T15:10:38.743" v="3969"/>
          <ac:spMkLst>
            <pc:docMk/>
            <pc:sldMk cId="3480319356" sldId="1362"/>
            <ac:spMk id="16" creationId="{ADC3CB8F-618A-D843-11DF-5AF0434593B4}"/>
          </ac:spMkLst>
        </pc:spChg>
        <pc:spChg chg="add mod">
          <ac:chgData name="Howard Penrose" userId="b0e07216dd77193e" providerId="LiveId" clId="{E88F0C00-467D-4DCF-9F88-07D9BB8A3244}" dt="2026-01-21T15:10:38.743" v="3969"/>
          <ac:spMkLst>
            <pc:docMk/>
            <pc:sldMk cId="3480319356" sldId="1362"/>
            <ac:spMk id="17" creationId="{26B5890B-911D-C042-CEB0-5126CBB448FF}"/>
          </ac:spMkLst>
        </pc:spChg>
        <pc:spChg chg="add mod">
          <ac:chgData name="Howard Penrose" userId="b0e07216dd77193e" providerId="LiveId" clId="{E88F0C00-467D-4DCF-9F88-07D9BB8A3244}" dt="2026-01-21T15:10:38.743" v="3969"/>
          <ac:spMkLst>
            <pc:docMk/>
            <pc:sldMk cId="3480319356" sldId="1362"/>
            <ac:spMk id="18" creationId="{3905869B-0E63-A88F-4BE6-89C612132CC0}"/>
          </ac:spMkLst>
        </pc:spChg>
        <pc:spChg chg="add mod">
          <ac:chgData name="Howard Penrose" userId="b0e07216dd77193e" providerId="LiveId" clId="{E88F0C00-467D-4DCF-9F88-07D9BB8A3244}" dt="2026-01-21T15:10:38.743" v="3969"/>
          <ac:spMkLst>
            <pc:docMk/>
            <pc:sldMk cId="3480319356" sldId="1362"/>
            <ac:spMk id="19" creationId="{208F5BFA-5E0E-8C27-C951-394E2EF2A5FC}"/>
          </ac:spMkLst>
        </pc:spChg>
        <pc:spChg chg="add del mod">
          <ac:chgData name="Howard Penrose" userId="b0e07216dd77193e" providerId="LiveId" clId="{E88F0C00-467D-4DCF-9F88-07D9BB8A3244}" dt="2026-01-21T15:11:09.445" v="3973" actId="1076"/>
          <ac:spMkLst>
            <pc:docMk/>
            <pc:sldMk cId="3480319356" sldId="1362"/>
            <ac:spMk id="21" creationId="{6EE1159B-292B-32D5-68A1-7AF2BF4196E4}"/>
          </ac:spMkLst>
        </pc:spChg>
      </pc:sldChg>
      <pc:sldChg chg="addSp delSp modSp new mod modAnim">
        <pc:chgData name="Howard Penrose" userId="b0e07216dd77193e" providerId="LiveId" clId="{E88F0C00-467D-4DCF-9F88-07D9BB8A3244}" dt="2026-01-21T15:12:10.638" v="4007"/>
        <pc:sldMkLst>
          <pc:docMk/>
          <pc:sldMk cId="1841283911" sldId="1363"/>
        </pc:sldMkLst>
        <pc:spChg chg="mod">
          <ac:chgData name="Howard Penrose" userId="b0e07216dd77193e" providerId="LiveId" clId="{E88F0C00-467D-4DCF-9F88-07D9BB8A3244}" dt="2026-01-21T15:11:52.996" v="4006" actId="20577"/>
          <ac:spMkLst>
            <pc:docMk/>
            <pc:sldMk cId="1841283911" sldId="1363"/>
            <ac:spMk id="2" creationId="{1746A6B4-358A-C36F-CB1A-FED79D796774}"/>
          </ac:spMkLst>
        </pc:spChg>
        <pc:spChg chg="del">
          <ac:chgData name="Howard Penrose" userId="b0e07216dd77193e" providerId="LiveId" clId="{E88F0C00-467D-4DCF-9F88-07D9BB8A3244}" dt="2026-01-21T15:12:10.638" v="4007"/>
          <ac:spMkLst>
            <pc:docMk/>
            <pc:sldMk cId="1841283911" sldId="1363"/>
            <ac:spMk id="3" creationId="{0C2803A9-4B24-64A9-18B6-46B1A8F5C9A1}"/>
          </ac:spMkLst>
        </pc:spChg>
        <pc:picChg chg="add mod">
          <ac:chgData name="Howard Penrose" userId="b0e07216dd77193e" providerId="LiveId" clId="{E88F0C00-467D-4DCF-9F88-07D9BB8A3244}" dt="2026-01-21T15:12:10.638" v="4007"/>
          <ac:picMkLst>
            <pc:docMk/>
            <pc:sldMk cId="1841283911" sldId="1363"/>
            <ac:picMk id="4" creationId="{895E8488-4FD2-F423-1E2F-0AFBB87FF705}"/>
          </ac:picMkLst>
        </pc:picChg>
      </pc:sldChg>
      <pc:sldChg chg="addSp delSp modSp new mod modAnim">
        <pc:chgData name="Howard Penrose" userId="b0e07216dd77193e" providerId="LiveId" clId="{E88F0C00-467D-4DCF-9F88-07D9BB8A3244}" dt="2026-01-21T15:14:26.521" v="4031" actId="478"/>
        <pc:sldMkLst>
          <pc:docMk/>
          <pc:sldMk cId="886196927" sldId="1364"/>
        </pc:sldMkLst>
        <pc:spChg chg="mod">
          <ac:chgData name="Howard Penrose" userId="b0e07216dd77193e" providerId="LiveId" clId="{E88F0C00-467D-4DCF-9F88-07D9BB8A3244}" dt="2026-01-21T15:13:30.482" v="4029" actId="14100"/>
          <ac:spMkLst>
            <pc:docMk/>
            <pc:sldMk cId="886196927" sldId="1364"/>
            <ac:spMk id="2" creationId="{3FFF6D82-DFB2-3744-C199-B1772205775D}"/>
          </ac:spMkLst>
        </pc:spChg>
        <pc:spChg chg="del">
          <ac:chgData name="Howard Penrose" userId="b0e07216dd77193e" providerId="LiveId" clId="{E88F0C00-467D-4DCF-9F88-07D9BB8A3244}" dt="2026-01-21T15:12:53.546" v="4026" actId="478"/>
          <ac:spMkLst>
            <pc:docMk/>
            <pc:sldMk cId="886196927" sldId="1364"/>
            <ac:spMk id="3" creationId="{1E8D5229-C31C-2D13-B186-4C95DE15257A}"/>
          </ac:spMkLst>
        </pc:spChg>
        <pc:spChg chg="add del mod">
          <ac:chgData name="Howard Penrose" userId="b0e07216dd77193e" providerId="LiveId" clId="{E88F0C00-467D-4DCF-9F88-07D9BB8A3244}" dt="2026-01-21T15:13:20.645" v="4028" actId="478"/>
          <ac:spMkLst>
            <pc:docMk/>
            <pc:sldMk cId="886196927" sldId="1364"/>
            <ac:spMk id="4" creationId="{FB7ED704-F65E-CD82-9D90-2AB58BA27E41}"/>
          </ac:spMkLst>
        </pc:spChg>
        <pc:spChg chg="del">
          <ac:chgData name="Howard Penrose" userId="b0e07216dd77193e" providerId="LiveId" clId="{E88F0C00-467D-4DCF-9F88-07D9BB8A3244}" dt="2026-01-21T15:14:26.521" v="4031" actId="478"/>
          <ac:spMkLst>
            <pc:docMk/>
            <pc:sldMk cId="886196927" sldId="1364"/>
            <ac:spMk id="5" creationId="{5F479A20-5170-4503-DCAB-3E321F51415D}"/>
          </ac:spMkLst>
        </pc:spChg>
        <pc:spChg chg="add del mod">
          <ac:chgData name="Howard Penrose" userId="b0e07216dd77193e" providerId="LiveId" clId="{E88F0C00-467D-4DCF-9F88-07D9BB8A3244}" dt="2026-01-21T15:14:20.793" v="4030" actId="478"/>
          <ac:spMkLst>
            <pc:docMk/>
            <pc:sldMk cId="886196927" sldId="1364"/>
            <ac:spMk id="6" creationId="{E5BB4D9A-ED1D-BE88-EABA-91C403C91355}"/>
          </ac:spMkLst>
        </pc:spChg>
        <pc:spChg chg="add mod">
          <ac:chgData name="Howard Penrose" userId="b0e07216dd77193e" providerId="LiveId" clId="{E88F0C00-467D-4DCF-9F88-07D9BB8A3244}" dt="2026-01-21T15:13:10.009" v="4027"/>
          <ac:spMkLst>
            <pc:docMk/>
            <pc:sldMk cId="886196927" sldId="1364"/>
            <ac:spMk id="16" creationId="{9EC6FEF5-52A9-B523-85AE-005AB81A3FB6}"/>
          </ac:spMkLst>
        </pc:spChg>
        <pc:spChg chg="add mod">
          <ac:chgData name="Howard Penrose" userId="b0e07216dd77193e" providerId="LiveId" clId="{E88F0C00-467D-4DCF-9F88-07D9BB8A3244}" dt="2026-01-21T15:13:10.009" v="4027"/>
          <ac:spMkLst>
            <pc:docMk/>
            <pc:sldMk cId="886196927" sldId="1364"/>
            <ac:spMk id="17" creationId="{FBDCCED1-50FD-7C99-E443-E38F65A269BB}"/>
          </ac:spMkLst>
        </pc:spChg>
        <pc:spChg chg="add mod">
          <ac:chgData name="Howard Penrose" userId="b0e07216dd77193e" providerId="LiveId" clId="{E88F0C00-467D-4DCF-9F88-07D9BB8A3244}" dt="2026-01-21T15:13:10.009" v="4027"/>
          <ac:spMkLst>
            <pc:docMk/>
            <pc:sldMk cId="886196927" sldId="1364"/>
            <ac:spMk id="18" creationId="{14159AA2-5AC9-3E95-703F-F0245AC97931}"/>
          </ac:spMkLst>
        </pc:spChg>
        <pc:spChg chg="add mod">
          <ac:chgData name="Howard Penrose" userId="b0e07216dd77193e" providerId="LiveId" clId="{E88F0C00-467D-4DCF-9F88-07D9BB8A3244}" dt="2026-01-21T15:13:10.009" v="4027"/>
          <ac:spMkLst>
            <pc:docMk/>
            <pc:sldMk cId="886196927" sldId="1364"/>
            <ac:spMk id="20" creationId="{E5C92DC2-417C-D3A4-9B31-BB827CA10649}"/>
          </ac:spMkLst>
        </pc:spChg>
        <pc:spChg chg="add mod">
          <ac:chgData name="Howard Penrose" userId="b0e07216dd77193e" providerId="LiveId" clId="{E88F0C00-467D-4DCF-9F88-07D9BB8A3244}" dt="2026-01-21T15:13:10.009" v="4027"/>
          <ac:spMkLst>
            <pc:docMk/>
            <pc:sldMk cId="886196927" sldId="1364"/>
            <ac:spMk id="24" creationId="{31215E7B-5D4C-CEEB-4B89-B854DF850555}"/>
          </ac:spMkLst>
        </pc:spChg>
        <pc:spChg chg="add mod">
          <ac:chgData name="Howard Penrose" userId="b0e07216dd77193e" providerId="LiveId" clId="{E88F0C00-467D-4DCF-9F88-07D9BB8A3244}" dt="2026-01-21T15:13:10.009" v="4027"/>
          <ac:spMkLst>
            <pc:docMk/>
            <pc:sldMk cId="886196927" sldId="1364"/>
            <ac:spMk id="25" creationId="{51F13E60-2437-083C-E83B-405614DF1FAE}"/>
          </ac:spMkLst>
        </pc:spChg>
        <pc:spChg chg="add mod">
          <ac:chgData name="Howard Penrose" userId="b0e07216dd77193e" providerId="LiveId" clId="{E88F0C00-467D-4DCF-9F88-07D9BB8A3244}" dt="2026-01-21T15:13:10.009" v="4027"/>
          <ac:spMkLst>
            <pc:docMk/>
            <pc:sldMk cId="886196927" sldId="1364"/>
            <ac:spMk id="27" creationId="{B55DF504-2372-0B8A-8943-332B12773AA7}"/>
          </ac:spMkLst>
        </pc:spChg>
        <pc:spChg chg="add mod">
          <ac:chgData name="Howard Penrose" userId="b0e07216dd77193e" providerId="LiveId" clId="{E88F0C00-467D-4DCF-9F88-07D9BB8A3244}" dt="2026-01-21T15:13:10.009" v="4027"/>
          <ac:spMkLst>
            <pc:docMk/>
            <pc:sldMk cId="886196927" sldId="1364"/>
            <ac:spMk id="31" creationId="{B943F2D1-129A-EA98-B879-9F4B9B0FEC12}"/>
          </ac:spMkLst>
        </pc:spChg>
      </pc:sldChg>
      <pc:sldChg chg="addSp modSp new mod">
        <pc:chgData name="Howard Penrose" userId="b0e07216dd77193e" providerId="LiveId" clId="{E88F0C00-467D-4DCF-9F88-07D9BB8A3244}" dt="2026-01-21T15:36:53.815" v="4064" actId="1076"/>
        <pc:sldMkLst>
          <pc:docMk/>
          <pc:sldMk cId="4058513501" sldId="1365"/>
        </pc:sldMkLst>
        <pc:spChg chg="mod">
          <ac:chgData name="Howard Penrose" userId="b0e07216dd77193e" providerId="LiveId" clId="{E88F0C00-467D-4DCF-9F88-07D9BB8A3244}" dt="2026-01-21T15:15:06.466" v="4051" actId="20577"/>
          <ac:spMkLst>
            <pc:docMk/>
            <pc:sldMk cId="4058513501" sldId="1365"/>
            <ac:spMk id="2" creationId="{86232AF7-3F82-E862-E77B-32284A6A7D6C}"/>
          </ac:spMkLst>
        </pc:spChg>
        <pc:spChg chg="mod">
          <ac:chgData name="Howard Penrose" userId="b0e07216dd77193e" providerId="LiveId" clId="{E88F0C00-467D-4DCF-9F88-07D9BB8A3244}" dt="2026-01-21T15:15:49.323" v="4061" actId="14100"/>
          <ac:spMkLst>
            <pc:docMk/>
            <pc:sldMk cId="4058513501" sldId="1365"/>
            <ac:spMk id="3" creationId="{15F2561A-7B21-007A-E683-8334773C61B6}"/>
          </ac:spMkLst>
        </pc:spChg>
        <pc:picChg chg="add mod">
          <ac:chgData name="Howard Penrose" userId="b0e07216dd77193e" providerId="LiveId" clId="{E88F0C00-467D-4DCF-9F88-07D9BB8A3244}" dt="2026-01-21T15:36:53.815" v="4064" actId="1076"/>
          <ac:picMkLst>
            <pc:docMk/>
            <pc:sldMk cId="4058513501" sldId="1365"/>
            <ac:picMk id="5" creationId="{9F86AB9A-F6A8-4579-BD31-9B321BCF48DA}"/>
          </ac:picMkLst>
        </pc:picChg>
      </pc:sldChg>
      <pc:sldChg chg="addSp modSp new mod">
        <pc:chgData name="Howard Penrose" userId="b0e07216dd77193e" providerId="LiveId" clId="{E88F0C00-467D-4DCF-9F88-07D9BB8A3244}" dt="2026-01-21T15:38:56.860" v="4091" actId="1076"/>
        <pc:sldMkLst>
          <pc:docMk/>
          <pc:sldMk cId="1952836265" sldId="1366"/>
        </pc:sldMkLst>
        <pc:spChg chg="mod">
          <ac:chgData name="Howard Penrose" userId="b0e07216dd77193e" providerId="LiveId" clId="{E88F0C00-467D-4DCF-9F88-07D9BB8A3244}" dt="2026-01-21T15:37:19.714" v="4084" actId="20577"/>
          <ac:spMkLst>
            <pc:docMk/>
            <pc:sldMk cId="1952836265" sldId="1366"/>
            <ac:spMk id="2" creationId="{64A24868-72E7-FBE6-C86D-827D30532A06}"/>
          </ac:spMkLst>
        </pc:spChg>
        <pc:spChg chg="mod">
          <ac:chgData name="Howard Penrose" userId="b0e07216dd77193e" providerId="LiveId" clId="{E88F0C00-467D-4DCF-9F88-07D9BB8A3244}" dt="2026-01-21T15:37:45.504" v="4087" actId="14100"/>
          <ac:spMkLst>
            <pc:docMk/>
            <pc:sldMk cId="1952836265" sldId="1366"/>
            <ac:spMk id="3" creationId="{172C7E9F-C62D-CBA3-A665-F0346CF0535D}"/>
          </ac:spMkLst>
        </pc:spChg>
        <pc:picChg chg="add mod">
          <ac:chgData name="Howard Penrose" userId="b0e07216dd77193e" providerId="LiveId" clId="{E88F0C00-467D-4DCF-9F88-07D9BB8A3244}" dt="2026-01-21T15:38:56.860" v="4091" actId="1076"/>
          <ac:picMkLst>
            <pc:docMk/>
            <pc:sldMk cId="1952836265" sldId="1366"/>
            <ac:picMk id="5" creationId="{CFDCCE51-137A-8D3C-F0A1-0D6E2A012C68}"/>
          </ac:picMkLst>
        </pc:picChg>
      </pc:sldChg>
      <pc:sldChg chg="addSp modSp new mod">
        <pc:chgData name="Howard Penrose" userId="b0e07216dd77193e" providerId="LiveId" clId="{E88F0C00-467D-4DCF-9F88-07D9BB8A3244}" dt="2026-01-21T15:50:03.802" v="4124" actId="1076"/>
        <pc:sldMkLst>
          <pc:docMk/>
          <pc:sldMk cId="316165625" sldId="1367"/>
        </pc:sldMkLst>
        <pc:spChg chg="mod">
          <ac:chgData name="Howard Penrose" userId="b0e07216dd77193e" providerId="LiveId" clId="{E88F0C00-467D-4DCF-9F88-07D9BB8A3244}" dt="2026-01-21T15:47:43.314" v="4111" actId="20577"/>
          <ac:spMkLst>
            <pc:docMk/>
            <pc:sldMk cId="316165625" sldId="1367"/>
            <ac:spMk id="2" creationId="{8040108D-DFF0-8B43-8F05-04BF79DA9CDF}"/>
          </ac:spMkLst>
        </pc:spChg>
        <pc:spChg chg="mod">
          <ac:chgData name="Howard Penrose" userId="b0e07216dd77193e" providerId="LiveId" clId="{E88F0C00-467D-4DCF-9F88-07D9BB8A3244}" dt="2026-01-21T15:48:23.143" v="4121" actId="14100"/>
          <ac:spMkLst>
            <pc:docMk/>
            <pc:sldMk cId="316165625" sldId="1367"/>
            <ac:spMk id="3" creationId="{6BEFC3E1-6163-6B04-7327-AB901F97F6C4}"/>
          </ac:spMkLst>
        </pc:spChg>
        <pc:picChg chg="add mod">
          <ac:chgData name="Howard Penrose" userId="b0e07216dd77193e" providerId="LiveId" clId="{E88F0C00-467D-4DCF-9F88-07D9BB8A3244}" dt="2026-01-21T15:50:03.802" v="4124" actId="1076"/>
          <ac:picMkLst>
            <pc:docMk/>
            <pc:sldMk cId="316165625" sldId="1367"/>
            <ac:picMk id="5" creationId="{5BE93CD7-3BBF-4D53-BE26-2FE6C223F2BC}"/>
          </ac:picMkLst>
        </pc:picChg>
      </pc:sldChg>
      <pc:sldChg chg="modSp new mod">
        <pc:chgData name="Howard Penrose" userId="b0e07216dd77193e" providerId="LiveId" clId="{E88F0C00-467D-4DCF-9F88-07D9BB8A3244}" dt="2026-01-21T15:51:39.099" v="4145" actId="20577"/>
        <pc:sldMkLst>
          <pc:docMk/>
          <pc:sldMk cId="2350245806" sldId="1368"/>
        </pc:sldMkLst>
        <pc:spChg chg="mod">
          <ac:chgData name="Howard Penrose" userId="b0e07216dd77193e" providerId="LiveId" clId="{E88F0C00-467D-4DCF-9F88-07D9BB8A3244}" dt="2026-01-21T15:51:11.354" v="4142" actId="20577"/>
          <ac:spMkLst>
            <pc:docMk/>
            <pc:sldMk cId="2350245806" sldId="1368"/>
            <ac:spMk id="2" creationId="{814E85B4-8053-A477-61EA-F6E9E4BA5036}"/>
          </ac:spMkLst>
        </pc:spChg>
        <pc:spChg chg="mod">
          <ac:chgData name="Howard Penrose" userId="b0e07216dd77193e" providerId="LiveId" clId="{E88F0C00-467D-4DCF-9F88-07D9BB8A3244}" dt="2026-01-21T15:51:39.099" v="4145" actId="20577"/>
          <ac:spMkLst>
            <pc:docMk/>
            <pc:sldMk cId="2350245806" sldId="1368"/>
            <ac:spMk id="3" creationId="{577D7404-F9CA-F9C5-F1B8-653D7AEE9F1E}"/>
          </ac:spMkLst>
        </pc:spChg>
      </pc:sldChg>
      <pc:sldChg chg="addSp delSp modSp new mod modAnim">
        <pc:chgData name="Howard Penrose" userId="b0e07216dd77193e" providerId="LiveId" clId="{E88F0C00-467D-4DCF-9F88-07D9BB8A3244}" dt="2026-01-21T15:59:35.426" v="4165" actId="1076"/>
        <pc:sldMkLst>
          <pc:docMk/>
          <pc:sldMk cId="336826898" sldId="1369"/>
        </pc:sldMkLst>
        <pc:spChg chg="mod">
          <ac:chgData name="Howard Penrose" userId="b0e07216dd77193e" providerId="LiveId" clId="{E88F0C00-467D-4DCF-9F88-07D9BB8A3244}" dt="2026-01-21T15:56:58.477" v="4157" actId="20577"/>
          <ac:spMkLst>
            <pc:docMk/>
            <pc:sldMk cId="336826898" sldId="1369"/>
            <ac:spMk id="2" creationId="{B2AC0FC5-4DD5-ADD6-083D-555C427AC5B7}"/>
          </ac:spMkLst>
        </pc:spChg>
        <pc:spChg chg="mod">
          <ac:chgData name="Howard Penrose" userId="b0e07216dd77193e" providerId="LiveId" clId="{E88F0C00-467D-4DCF-9F88-07D9BB8A3244}" dt="2026-01-21T15:57:50.426" v="4160" actId="14100"/>
          <ac:spMkLst>
            <pc:docMk/>
            <pc:sldMk cId="336826898" sldId="1369"/>
            <ac:spMk id="3" creationId="{75B7D7D2-F4AB-54E2-05F4-FA7806D936ED}"/>
          </ac:spMkLst>
        </pc:spChg>
        <pc:picChg chg="add mod">
          <ac:chgData name="Howard Penrose" userId="b0e07216dd77193e" providerId="LiveId" clId="{E88F0C00-467D-4DCF-9F88-07D9BB8A3244}" dt="2026-01-21T15:59:35.426" v="4165" actId="1076"/>
          <ac:picMkLst>
            <pc:docMk/>
            <pc:sldMk cId="336826898" sldId="1369"/>
            <ac:picMk id="5" creationId="{9817D14D-6BB7-7F92-3532-D3B2934B4C6E}"/>
          </ac:picMkLst>
        </pc:picChg>
        <pc:picChg chg="add del mod">
          <ac:chgData name="Howard Penrose" userId="b0e07216dd77193e" providerId="LiveId" clId="{E88F0C00-467D-4DCF-9F88-07D9BB8A3244}" dt="2026-01-21T15:59:22.122" v="4163" actId="478"/>
          <ac:picMkLst>
            <pc:docMk/>
            <pc:sldMk cId="336826898" sldId="1369"/>
            <ac:picMk id="7" creationId="{DF64208B-2DEF-F49E-39B4-E9CCCC205EDF}"/>
          </ac:picMkLst>
        </pc:picChg>
      </pc:sldChg>
      <pc:sldChg chg="addSp modSp new mod">
        <pc:chgData name="Howard Penrose" userId="b0e07216dd77193e" providerId="LiveId" clId="{E88F0C00-467D-4DCF-9F88-07D9BB8A3244}" dt="2026-01-21T16:03:10.104" v="4214" actId="1076"/>
        <pc:sldMkLst>
          <pc:docMk/>
          <pc:sldMk cId="4102877362" sldId="1370"/>
        </pc:sldMkLst>
        <pc:spChg chg="mod">
          <ac:chgData name="Howard Penrose" userId="b0e07216dd77193e" providerId="LiveId" clId="{E88F0C00-467D-4DCF-9F88-07D9BB8A3244}" dt="2026-01-21T16:00:21.507" v="4200" actId="20577"/>
          <ac:spMkLst>
            <pc:docMk/>
            <pc:sldMk cId="4102877362" sldId="1370"/>
            <ac:spMk id="2" creationId="{0CDC33C7-8ABF-09FB-7EC7-D51BB1CE9D52}"/>
          </ac:spMkLst>
        </pc:spChg>
        <pc:spChg chg="mod">
          <ac:chgData name="Howard Penrose" userId="b0e07216dd77193e" providerId="LiveId" clId="{E88F0C00-467D-4DCF-9F88-07D9BB8A3244}" dt="2026-01-21T16:01:04.695" v="4207" actId="27636"/>
          <ac:spMkLst>
            <pc:docMk/>
            <pc:sldMk cId="4102877362" sldId="1370"/>
            <ac:spMk id="3" creationId="{F7506D44-1874-3CC5-375B-4D818C58B9DF}"/>
          </ac:spMkLst>
        </pc:spChg>
        <pc:picChg chg="add mod">
          <ac:chgData name="Howard Penrose" userId="b0e07216dd77193e" providerId="LiveId" clId="{E88F0C00-467D-4DCF-9F88-07D9BB8A3244}" dt="2026-01-21T16:03:10.104" v="4214" actId="1076"/>
          <ac:picMkLst>
            <pc:docMk/>
            <pc:sldMk cId="4102877362" sldId="1370"/>
            <ac:picMk id="5" creationId="{446CC7BD-2740-7A03-78FC-26D440C61372}"/>
          </ac:picMkLst>
        </pc:picChg>
      </pc:sldChg>
      <pc:sldChg chg="addSp modSp new mod">
        <pc:chgData name="Howard Penrose" userId="b0e07216dd77193e" providerId="LiveId" clId="{E88F0C00-467D-4DCF-9F88-07D9BB8A3244}" dt="2026-01-21T16:08:55.659" v="4236" actId="1076"/>
        <pc:sldMkLst>
          <pc:docMk/>
          <pc:sldMk cId="1230881381" sldId="1371"/>
        </pc:sldMkLst>
        <pc:spChg chg="mod">
          <ac:chgData name="Howard Penrose" userId="b0e07216dd77193e" providerId="LiveId" clId="{E88F0C00-467D-4DCF-9F88-07D9BB8A3244}" dt="2026-01-21T16:03:45.793" v="4231" actId="20577"/>
          <ac:spMkLst>
            <pc:docMk/>
            <pc:sldMk cId="1230881381" sldId="1371"/>
            <ac:spMk id="2" creationId="{8778861F-F0E2-3AFE-2D32-32BB87FE6EE9}"/>
          </ac:spMkLst>
        </pc:spChg>
        <pc:spChg chg="mod">
          <ac:chgData name="Howard Penrose" userId="b0e07216dd77193e" providerId="LiveId" clId="{E88F0C00-467D-4DCF-9F88-07D9BB8A3244}" dt="2026-01-21T16:04:07.740" v="4233" actId="14100"/>
          <ac:spMkLst>
            <pc:docMk/>
            <pc:sldMk cId="1230881381" sldId="1371"/>
            <ac:spMk id="3" creationId="{48054438-8612-9E06-AE4A-3C1F151181A7}"/>
          </ac:spMkLst>
        </pc:spChg>
        <pc:picChg chg="add mod">
          <ac:chgData name="Howard Penrose" userId="b0e07216dd77193e" providerId="LiveId" clId="{E88F0C00-467D-4DCF-9F88-07D9BB8A3244}" dt="2026-01-21T16:08:55.659" v="4236" actId="1076"/>
          <ac:picMkLst>
            <pc:docMk/>
            <pc:sldMk cId="1230881381" sldId="1371"/>
            <ac:picMk id="5" creationId="{CD97FD81-78C9-5F3E-D9C8-73B1CB15E560}"/>
          </ac:picMkLst>
        </pc:picChg>
      </pc:sldChg>
      <pc:sldChg chg="addSp modSp new mod">
        <pc:chgData name="Howard Penrose" userId="b0e07216dd77193e" providerId="LiveId" clId="{E88F0C00-467D-4DCF-9F88-07D9BB8A3244}" dt="2026-01-21T16:11:45.689" v="4263" actId="1076"/>
        <pc:sldMkLst>
          <pc:docMk/>
          <pc:sldMk cId="304767239" sldId="1372"/>
        </pc:sldMkLst>
        <pc:spChg chg="mod">
          <ac:chgData name="Howard Penrose" userId="b0e07216dd77193e" providerId="LiveId" clId="{E88F0C00-467D-4DCF-9F88-07D9BB8A3244}" dt="2026-01-21T16:10:01.913" v="4257" actId="20577"/>
          <ac:spMkLst>
            <pc:docMk/>
            <pc:sldMk cId="304767239" sldId="1372"/>
            <ac:spMk id="2" creationId="{C5CBEB3B-726B-E1C1-5F69-ED7F17CA6C95}"/>
          </ac:spMkLst>
        </pc:spChg>
        <pc:spChg chg="mod">
          <ac:chgData name="Howard Penrose" userId="b0e07216dd77193e" providerId="LiveId" clId="{E88F0C00-467D-4DCF-9F88-07D9BB8A3244}" dt="2026-01-21T16:10:20.235" v="4259" actId="14100"/>
          <ac:spMkLst>
            <pc:docMk/>
            <pc:sldMk cId="304767239" sldId="1372"/>
            <ac:spMk id="3" creationId="{AE695CB1-B52D-6C44-AF3E-08336ED2FE10}"/>
          </ac:spMkLst>
        </pc:spChg>
        <pc:picChg chg="add mod">
          <ac:chgData name="Howard Penrose" userId="b0e07216dd77193e" providerId="LiveId" clId="{E88F0C00-467D-4DCF-9F88-07D9BB8A3244}" dt="2026-01-21T16:11:45.689" v="4263" actId="1076"/>
          <ac:picMkLst>
            <pc:docMk/>
            <pc:sldMk cId="304767239" sldId="1372"/>
            <ac:picMk id="5" creationId="{0C15261F-AD54-84B3-667B-C1F4ECFA7F71}"/>
          </ac:picMkLst>
        </pc:picChg>
      </pc:sldChg>
      <pc:sldChg chg="addSp modSp new mod">
        <pc:chgData name="Howard Penrose" userId="b0e07216dd77193e" providerId="LiveId" clId="{E88F0C00-467D-4DCF-9F88-07D9BB8A3244}" dt="2026-01-21T16:13:57.826" v="4300" actId="1076"/>
        <pc:sldMkLst>
          <pc:docMk/>
          <pc:sldMk cId="2466004227" sldId="1373"/>
        </pc:sldMkLst>
        <pc:spChg chg="mod">
          <ac:chgData name="Howard Penrose" userId="b0e07216dd77193e" providerId="LiveId" clId="{E88F0C00-467D-4DCF-9F88-07D9BB8A3244}" dt="2026-01-21T16:12:34.155" v="4293" actId="20577"/>
          <ac:spMkLst>
            <pc:docMk/>
            <pc:sldMk cId="2466004227" sldId="1373"/>
            <ac:spMk id="2" creationId="{AF03F390-FFE2-CC45-A95E-F8210F6BBC31}"/>
          </ac:spMkLst>
        </pc:spChg>
        <pc:spChg chg="mod">
          <ac:chgData name="Howard Penrose" userId="b0e07216dd77193e" providerId="LiveId" clId="{E88F0C00-467D-4DCF-9F88-07D9BB8A3244}" dt="2026-01-21T16:12:57.767" v="4295" actId="14100"/>
          <ac:spMkLst>
            <pc:docMk/>
            <pc:sldMk cId="2466004227" sldId="1373"/>
            <ac:spMk id="3" creationId="{7B335DB8-DA61-B6F8-D441-C7039F59B1E1}"/>
          </ac:spMkLst>
        </pc:spChg>
        <pc:picChg chg="add mod">
          <ac:chgData name="Howard Penrose" userId="b0e07216dd77193e" providerId="LiveId" clId="{E88F0C00-467D-4DCF-9F88-07D9BB8A3244}" dt="2026-01-21T16:13:57.826" v="4300" actId="1076"/>
          <ac:picMkLst>
            <pc:docMk/>
            <pc:sldMk cId="2466004227" sldId="1373"/>
            <ac:picMk id="5" creationId="{86DB51C0-64CB-4AA2-C49B-691AE6578561}"/>
          </ac:picMkLst>
        </pc:picChg>
      </pc:sldChg>
      <pc:sldChg chg="addSp delSp modSp new mod">
        <pc:chgData name="Howard Penrose" userId="b0e07216dd77193e" providerId="LiveId" clId="{E88F0C00-467D-4DCF-9F88-07D9BB8A3244}" dt="2026-01-21T16:17:31.459" v="4347" actId="20577"/>
        <pc:sldMkLst>
          <pc:docMk/>
          <pc:sldMk cId="2347203223" sldId="1374"/>
        </pc:sldMkLst>
        <pc:spChg chg="mod">
          <ac:chgData name="Howard Penrose" userId="b0e07216dd77193e" providerId="LiveId" clId="{E88F0C00-467D-4DCF-9F88-07D9BB8A3244}" dt="2026-01-21T16:17:31.459" v="4347" actId="20577"/>
          <ac:spMkLst>
            <pc:docMk/>
            <pc:sldMk cId="2347203223" sldId="1374"/>
            <ac:spMk id="2" creationId="{7264F251-FAF8-79E0-E5AA-164DF1AB8C31}"/>
          </ac:spMkLst>
        </pc:spChg>
        <pc:spChg chg="del">
          <ac:chgData name="Howard Penrose" userId="b0e07216dd77193e" providerId="LiveId" clId="{E88F0C00-467D-4DCF-9F88-07D9BB8A3244}" dt="2026-01-21T16:16:40.170" v="4306" actId="478"/>
          <ac:spMkLst>
            <pc:docMk/>
            <pc:sldMk cId="2347203223" sldId="1374"/>
            <ac:spMk id="3" creationId="{13A26282-F406-3433-68F2-B2CF6A22AF07}"/>
          </ac:spMkLst>
        </pc:spChg>
        <pc:picChg chg="add mod">
          <ac:chgData name="Howard Penrose" userId="b0e07216dd77193e" providerId="LiveId" clId="{E88F0C00-467D-4DCF-9F88-07D9BB8A3244}" dt="2026-01-21T16:17:02.532" v="4312" actId="1076"/>
          <ac:picMkLst>
            <pc:docMk/>
            <pc:sldMk cId="2347203223" sldId="1374"/>
            <ac:picMk id="5" creationId="{C89D0F72-C8EA-C012-8720-C5E63D48646A}"/>
          </ac:picMkLst>
        </pc:picChg>
      </pc:sldChg>
      <pc:sldChg chg="addSp delSp modSp new mod modClrScheme chgLayout">
        <pc:chgData name="Howard Penrose" userId="b0e07216dd77193e" providerId="LiveId" clId="{E88F0C00-467D-4DCF-9F88-07D9BB8A3244}" dt="2026-01-21T16:26:34.412" v="4403" actId="1076"/>
        <pc:sldMkLst>
          <pc:docMk/>
          <pc:sldMk cId="4149489977" sldId="1375"/>
        </pc:sldMkLst>
        <pc:spChg chg="del mod ord">
          <ac:chgData name="Howard Penrose" userId="b0e07216dd77193e" providerId="LiveId" clId="{E88F0C00-467D-4DCF-9F88-07D9BB8A3244}" dt="2026-01-21T16:18:36.698" v="4349" actId="700"/>
          <ac:spMkLst>
            <pc:docMk/>
            <pc:sldMk cId="4149489977" sldId="1375"/>
            <ac:spMk id="2" creationId="{24922CCA-E643-4E23-9CE9-FCB3A02C77FF}"/>
          </ac:spMkLst>
        </pc:spChg>
        <pc:spChg chg="del mod ord">
          <ac:chgData name="Howard Penrose" userId="b0e07216dd77193e" providerId="LiveId" clId="{E88F0C00-467D-4DCF-9F88-07D9BB8A3244}" dt="2026-01-21T16:18:36.698" v="4349" actId="700"/>
          <ac:spMkLst>
            <pc:docMk/>
            <pc:sldMk cId="4149489977" sldId="1375"/>
            <ac:spMk id="3" creationId="{4740AF14-F353-688B-BC77-9D1EF0F2C08B}"/>
          </ac:spMkLst>
        </pc:spChg>
        <pc:spChg chg="add del mod ord">
          <ac:chgData name="Howard Penrose" userId="b0e07216dd77193e" providerId="LiveId" clId="{E88F0C00-467D-4DCF-9F88-07D9BB8A3244}" dt="2026-01-21T16:18:46.503" v="4350" actId="700"/>
          <ac:spMkLst>
            <pc:docMk/>
            <pc:sldMk cId="4149489977" sldId="1375"/>
            <ac:spMk id="4" creationId="{C9A2B21C-68C5-F382-A969-525A03D23B7E}"/>
          </ac:spMkLst>
        </pc:spChg>
        <pc:spChg chg="add del mod ord">
          <ac:chgData name="Howard Penrose" userId="b0e07216dd77193e" providerId="LiveId" clId="{E88F0C00-467D-4DCF-9F88-07D9BB8A3244}" dt="2026-01-21T16:18:46.503" v="4350" actId="700"/>
          <ac:spMkLst>
            <pc:docMk/>
            <pc:sldMk cId="4149489977" sldId="1375"/>
            <ac:spMk id="5" creationId="{148B68E7-36C8-A979-C454-D7E5CFB1F092}"/>
          </ac:spMkLst>
        </pc:spChg>
        <pc:spChg chg="add del mod ord">
          <ac:chgData name="Howard Penrose" userId="b0e07216dd77193e" providerId="LiveId" clId="{E88F0C00-467D-4DCF-9F88-07D9BB8A3244}" dt="2026-01-21T16:19:05.363" v="4351" actId="700"/>
          <ac:spMkLst>
            <pc:docMk/>
            <pc:sldMk cId="4149489977" sldId="1375"/>
            <ac:spMk id="6" creationId="{AFD9E60C-21D9-C73E-CE83-D5C19A292974}"/>
          </ac:spMkLst>
        </pc:spChg>
        <pc:spChg chg="add mod ord">
          <ac:chgData name="Howard Penrose" userId="b0e07216dd77193e" providerId="LiveId" clId="{E88F0C00-467D-4DCF-9F88-07D9BB8A3244}" dt="2026-01-21T16:25:54.362" v="4400" actId="20577"/>
          <ac:spMkLst>
            <pc:docMk/>
            <pc:sldMk cId="4149489977" sldId="1375"/>
            <ac:spMk id="7" creationId="{122544CD-2366-8E50-CFD4-509FFB682B2F}"/>
          </ac:spMkLst>
        </pc:spChg>
        <pc:spChg chg="add del mod ord">
          <ac:chgData name="Howard Penrose" userId="b0e07216dd77193e" providerId="LiveId" clId="{E88F0C00-467D-4DCF-9F88-07D9BB8A3244}" dt="2026-01-21T16:26:26.348" v="4401" actId="478"/>
          <ac:spMkLst>
            <pc:docMk/>
            <pc:sldMk cId="4149489977" sldId="1375"/>
            <ac:spMk id="8" creationId="{9E061D3F-3BEA-154E-B916-007C55474217}"/>
          </ac:spMkLst>
        </pc:spChg>
        <pc:spChg chg="add mod">
          <ac:chgData name="Howard Penrose" userId="b0e07216dd77193e" providerId="LiveId" clId="{E88F0C00-467D-4DCF-9F88-07D9BB8A3244}" dt="2026-01-21T16:26:34.412" v="4403" actId="1076"/>
          <ac:spMkLst>
            <pc:docMk/>
            <pc:sldMk cId="4149489977" sldId="1375"/>
            <ac:spMk id="9" creationId="{1C7DB18A-8757-B9CC-9EE3-5F85ABCF97D0}"/>
          </ac:spMkLst>
        </pc:spChg>
        <pc:spChg chg="add mod">
          <ac:chgData name="Howard Penrose" userId="b0e07216dd77193e" providerId="LiveId" clId="{E88F0C00-467D-4DCF-9F88-07D9BB8A3244}" dt="2026-01-21T16:26:34.412" v="4403" actId="1076"/>
          <ac:spMkLst>
            <pc:docMk/>
            <pc:sldMk cId="4149489977" sldId="1375"/>
            <ac:spMk id="11" creationId="{236855D8-F250-9D49-DEF2-A4FE213ED94D}"/>
          </ac:spMkLst>
        </pc:spChg>
        <pc:picChg chg="add mod">
          <ac:chgData name="Howard Penrose" userId="b0e07216dd77193e" providerId="LiveId" clId="{E88F0C00-467D-4DCF-9F88-07D9BB8A3244}" dt="2026-01-21T16:26:34.412" v="4403" actId="1076"/>
          <ac:picMkLst>
            <pc:docMk/>
            <pc:sldMk cId="4149489977" sldId="1375"/>
            <ac:picMk id="10" creationId="{CC0A43CF-0332-8070-6E47-D3AA8FD2FC6B}"/>
          </ac:picMkLst>
        </pc:picChg>
      </pc:sldChg>
      <pc:sldChg chg="addSp delSp modSp new mod">
        <pc:chgData name="Howard Penrose" userId="b0e07216dd77193e" providerId="LiveId" clId="{E88F0C00-467D-4DCF-9F88-07D9BB8A3244}" dt="2026-01-21T16:33:54.973" v="4434" actId="1076"/>
        <pc:sldMkLst>
          <pc:docMk/>
          <pc:sldMk cId="3085890318" sldId="1376"/>
        </pc:sldMkLst>
        <pc:spChg chg="mod">
          <ac:chgData name="Howard Penrose" userId="b0e07216dd77193e" providerId="LiveId" clId="{E88F0C00-467D-4DCF-9F88-07D9BB8A3244}" dt="2026-01-21T16:27:21.524" v="4427" actId="20577"/>
          <ac:spMkLst>
            <pc:docMk/>
            <pc:sldMk cId="3085890318" sldId="1376"/>
            <ac:spMk id="2" creationId="{165CFE58-26A0-F844-444A-DF9CF2FAD8D3}"/>
          </ac:spMkLst>
        </pc:spChg>
        <pc:spChg chg="del">
          <ac:chgData name="Howard Penrose" userId="b0e07216dd77193e" providerId="LiveId" clId="{E88F0C00-467D-4DCF-9F88-07D9BB8A3244}" dt="2026-01-21T16:33:12.555" v="4428" actId="478"/>
          <ac:spMkLst>
            <pc:docMk/>
            <pc:sldMk cId="3085890318" sldId="1376"/>
            <ac:spMk id="3" creationId="{AF832459-7EE8-0070-6CB6-78A86C10B8C1}"/>
          </ac:spMkLst>
        </pc:spChg>
        <pc:spChg chg="add mod">
          <ac:chgData name="Howard Penrose" userId="b0e07216dd77193e" providerId="LiveId" clId="{E88F0C00-467D-4DCF-9F88-07D9BB8A3244}" dt="2026-01-21T16:33:44.536" v="4433" actId="1076"/>
          <ac:spMkLst>
            <pc:docMk/>
            <pc:sldMk cId="3085890318" sldId="1376"/>
            <ac:spMk id="4" creationId="{6EF0C647-A5C3-6D54-D909-B2BFD48C3772}"/>
          </ac:spMkLst>
        </pc:spChg>
        <pc:picChg chg="add mod">
          <ac:chgData name="Howard Penrose" userId="b0e07216dd77193e" providerId="LiveId" clId="{E88F0C00-467D-4DCF-9F88-07D9BB8A3244}" dt="2026-01-21T16:33:54.973" v="4434" actId="1076"/>
          <ac:picMkLst>
            <pc:docMk/>
            <pc:sldMk cId="3085890318" sldId="1376"/>
            <ac:picMk id="5" creationId="{57EE0738-C63E-969A-0FB1-A05FEAD65175}"/>
          </ac:picMkLst>
        </pc:picChg>
      </pc:sldChg>
      <pc:sldChg chg="addSp delSp modSp new mod">
        <pc:chgData name="Howard Penrose" userId="b0e07216dd77193e" providerId="LiveId" clId="{E88F0C00-467D-4DCF-9F88-07D9BB8A3244}" dt="2026-01-21T16:34:41.672" v="4456"/>
        <pc:sldMkLst>
          <pc:docMk/>
          <pc:sldMk cId="3638036331" sldId="1377"/>
        </pc:sldMkLst>
        <pc:spChg chg="mod">
          <ac:chgData name="Howard Penrose" userId="b0e07216dd77193e" providerId="LiveId" clId="{E88F0C00-467D-4DCF-9F88-07D9BB8A3244}" dt="2026-01-21T16:34:17.433" v="4454" actId="20577"/>
          <ac:spMkLst>
            <pc:docMk/>
            <pc:sldMk cId="3638036331" sldId="1377"/>
            <ac:spMk id="2" creationId="{D530249A-62F0-92F5-CB73-AC9DE0E9087D}"/>
          </ac:spMkLst>
        </pc:spChg>
        <pc:spChg chg="del">
          <ac:chgData name="Howard Penrose" userId="b0e07216dd77193e" providerId="LiveId" clId="{E88F0C00-467D-4DCF-9F88-07D9BB8A3244}" dt="2026-01-21T16:34:23.529" v="4455" actId="478"/>
          <ac:spMkLst>
            <pc:docMk/>
            <pc:sldMk cId="3638036331" sldId="1377"/>
            <ac:spMk id="3" creationId="{2BE72C68-FBDD-0929-949A-6A99F7805E8E}"/>
          </ac:spMkLst>
        </pc:spChg>
        <pc:spChg chg="add mod">
          <ac:chgData name="Howard Penrose" userId="b0e07216dd77193e" providerId="LiveId" clId="{E88F0C00-467D-4DCF-9F88-07D9BB8A3244}" dt="2026-01-21T16:34:41.672" v="4456"/>
          <ac:spMkLst>
            <pc:docMk/>
            <pc:sldMk cId="3638036331" sldId="1377"/>
            <ac:spMk id="4" creationId="{2DB11C22-9032-2C65-CA96-54F274BB2F5F}"/>
          </ac:spMkLst>
        </pc:spChg>
        <pc:spChg chg="add mod">
          <ac:chgData name="Howard Penrose" userId="b0e07216dd77193e" providerId="LiveId" clId="{E88F0C00-467D-4DCF-9F88-07D9BB8A3244}" dt="2026-01-21T16:34:41.672" v="4456"/>
          <ac:spMkLst>
            <pc:docMk/>
            <pc:sldMk cId="3638036331" sldId="1377"/>
            <ac:spMk id="5" creationId="{2231784C-EB79-E642-8125-FCB58544E079}"/>
          </ac:spMkLst>
        </pc:spChg>
      </pc:sldChg>
      <pc:sldChg chg="addSp delSp modSp new mod">
        <pc:chgData name="Howard Penrose" userId="b0e07216dd77193e" providerId="LiveId" clId="{E88F0C00-467D-4DCF-9F88-07D9BB8A3244}" dt="2026-01-21T16:35:36.678" v="4487"/>
        <pc:sldMkLst>
          <pc:docMk/>
          <pc:sldMk cId="1152993867" sldId="1378"/>
        </pc:sldMkLst>
        <pc:spChg chg="mod">
          <ac:chgData name="Howard Penrose" userId="b0e07216dd77193e" providerId="LiveId" clId="{E88F0C00-467D-4DCF-9F88-07D9BB8A3244}" dt="2026-01-21T16:35:20.153" v="4485" actId="20577"/>
          <ac:spMkLst>
            <pc:docMk/>
            <pc:sldMk cId="1152993867" sldId="1378"/>
            <ac:spMk id="2" creationId="{8C5BDB7A-754E-3B00-DEBD-368D59B62F7F}"/>
          </ac:spMkLst>
        </pc:spChg>
        <pc:spChg chg="del">
          <ac:chgData name="Howard Penrose" userId="b0e07216dd77193e" providerId="LiveId" clId="{E88F0C00-467D-4DCF-9F88-07D9BB8A3244}" dt="2026-01-21T16:35:24.999" v="4486" actId="478"/>
          <ac:spMkLst>
            <pc:docMk/>
            <pc:sldMk cId="1152993867" sldId="1378"/>
            <ac:spMk id="3" creationId="{6AD933F6-3DA2-1A39-737B-A91AF22322E1}"/>
          </ac:spMkLst>
        </pc:spChg>
        <pc:spChg chg="add mod">
          <ac:chgData name="Howard Penrose" userId="b0e07216dd77193e" providerId="LiveId" clId="{E88F0C00-467D-4DCF-9F88-07D9BB8A3244}" dt="2026-01-21T16:35:36.678" v="4487"/>
          <ac:spMkLst>
            <pc:docMk/>
            <pc:sldMk cId="1152993867" sldId="1378"/>
            <ac:spMk id="4" creationId="{3F556899-E96D-EBC5-7F15-995D2BA1C5AC}"/>
          </ac:spMkLst>
        </pc:spChg>
        <pc:spChg chg="mod">
          <ac:chgData name="Howard Penrose" userId="b0e07216dd77193e" providerId="LiveId" clId="{E88F0C00-467D-4DCF-9F88-07D9BB8A3244}" dt="2026-01-21T16:35:36.678" v="4487"/>
          <ac:spMkLst>
            <pc:docMk/>
            <pc:sldMk cId="1152993867" sldId="1378"/>
            <ac:spMk id="7" creationId="{18651B92-2095-FAC2-7F0E-A86137751FE5}"/>
          </ac:spMkLst>
        </pc:spChg>
        <pc:grpChg chg="add mod">
          <ac:chgData name="Howard Penrose" userId="b0e07216dd77193e" providerId="LiveId" clId="{E88F0C00-467D-4DCF-9F88-07D9BB8A3244}" dt="2026-01-21T16:35:36.678" v="4487"/>
          <ac:grpSpMkLst>
            <pc:docMk/>
            <pc:sldMk cId="1152993867" sldId="1378"/>
            <ac:grpSpMk id="5" creationId="{8217431A-6C36-7A8C-1E59-E0031E744FF4}"/>
          </ac:grpSpMkLst>
        </pc:grpChg>
        <pc:graphicFrameChg chg="mod">
          <ac:chgData name="Howard Penrose" userId="b0e07216dd77193e" providerId="LiveId" clId="{E88F0C00-467D-4DCF-9F88-07D9BB8A3244}" dt="2026-01-21T16:35:36.678" v="4487"/>
          <ac:graphicFrameMkLst>
            <pc:docMk/>
            <pc:sldMk cId="1152993867" sldId="1378"/>
            <ac:graphicFrameMk id="6" creationId="{DB9D9875-8A63-6A15-EA59-EF09F3A1C3A3}"/>
          </ac:graphicFrameMkLst>
        </pc:graphicFrameChg>
        <pc:picChg chg="add mod">
          <ac:chgData name="Howard Penrose" userId="b0e07216dd77193e" providerId="LiveId" clId="{E88F0C00-467D-4DCF-9F88-07D9BB8A3244}" dt="2026-01-21T16:35:36.678" v="4487"/>
          <ac:picMkLst>
            <pc:docMk/>
            <pc:sldMk cId="1152993867" sldId="1378"/>
            <ac:picMk id="8" creationId="{545CDF19-4DF5-F8EF-EE18-4811D84A0978}"/>
          </ac:picMkLst>
        </pc:picChg>
      </pc:sldChg>
      <pc:sldChg chg="addSp delSp modSp new mod">
        <pc:chgData name="Howard Penrose" userId="b0e07216dd77193e" providerId="LiveId" clId="{E88F0C00-467D-4DCF-9F88-07D9BB8A3244}" dt="2026-01-21T16:37:25.891" v="4521"/>
        <pc:sldMkLst>
          <pc:docMk/>
          <pc:sldMk cId="2331404392" sldId="1379"/>
        </pc:sldMkLst>
        <pc:spChg chg="mod">
          <ac:chgData name="Howard Penrose" userId="b0e07216dd77193e" providerId="LiveId" clId="{E88F0C00-467D-4DCF-9F88-07D9BB8A3244}" dt="2026-01-21T16:35:57.113" v="4519" actId="20577"/>
          <ac:spMkLst>
            <pc:docMk/>
            <pc:sldMk cId="2331404392" sldId="1379"/>
            <ac:spMk id="2" creationId="{3FF0EF57-476B-FE71-FED3-AF239CAC441F}"/>
          </ac:spMkLst>
        </pc:spChg>
        <pc:spChg chg="del">
          <ac:chgData name="Howard Penrose" userId="b0e07216dd77193e" providerId="LiveId" clId="{E88F0C00-467D-4DCF-9F88-07D9BB8A3244}" dt="2026-01-21T16:37:11.387" v="4520" actId="478"/>
          <ac:spMkLst>
            <pc:docMk/>
            <pc:sldMk cId="2331404392" sldId="1379"/>
            <ac:spMk id="3" creationId="{3855C792-E95F-96A5-4C09-138544EC0C50}"/>
          </ac:spMkLst>
        </pc:spChg>
        <pc:spChg chg="add mod">
          <ac:chgData name="Howard Penrose" userId="b0e07216dd77193e" providerId="LiveId" clId="{E88F0C00-467D-4DCF-9F88-07D9BB8A3244}" dt="2026-01-21T16:37:25.891" v="4521"/>
          <ac:spMkLst>
            <pc:docMk/>
            <pc:sldMk cId="2331404392" sldId="1379"/>
            <ac:spMk id="4" creationId="{A9E069C1-4370-2461-98A6-8421ED329019}"/>
          </ac:spMkLst>
        </pc:spChg>
        <pc:spChg chg="add mod">
          <ac:chgData name="Howard Penrose" userId="b0e07216dd77193e" providerId="LiveId" clId="{E88F0C00-467D-4DCF-9F88-07D9BB8A3244}" dt="2026-01-21T16:37:25.891" v="4521"/>
          <ac:spMkLst>
            <pc:docMk/>
            <pc:sldMk cId="2331404392" sldId="1379"/>
            <ac:spMk id="5" creationId="{4CB7770B-FAF7-A21B-3A17-BE713950FF5B}"/>
          </ac:spMkLst>
        </pc:spChg>
        <pc:spChg chg="add mod">
          <ac:chgData name="Howard Penrose" userId="b0e07216dd77193e" providerId="LiveId" clId="{E88F0C00-467D-4DCF-9F88-07D9BB8A3244}" dt="2026-01-21T16:37:25.891" v="4521"/>
          <ac:spMkLst>
            <pc:docMk/>
            <pc:sldMk cId="2331404392" sldId="1379"/>
            <ac:spMk id="6" creationId="{EF3D98A3-7565-2A01-00B5-C2F34F1008FC}"/>
          </ac:spMkLst>
        </pc:spChg>
        <pc:spChg chg="add mod">
          <ac:chgData name="Howard Penrose" userId="b0e07216dd77193e" providerId="LiveId" clId="{E88F0C00-467D-4DCF-9F88-07D9BB8A3244}" dt="2026-01-21T16:37:25.891" v="4521"/>
          <ac:spMkLst>
            <pc:docMk/>
            <pc:sldMk cId="2331404392" sldId="1379"/>
            <ac:spMk id="7" creationId="{90D8DED4-F7FB-B070-3093-29ABF66D9CB9}"/>
          </ac:spMkLst>
        </pc:spChg>
        <pc:picChg chg="add mod">
          <ac:chgData name="Howard Penrose" userId="b0e07216dd77193e" providerId="LiveId" clId="{E88F0C00-467D-4DCF-9F88-07D9BB8A3244}" dt="2026-01-21T16:37:25.891" v="4521"/>
          <ac:picMkLst>
            <pc:docMk/>
            <pc:sldMk cId="2331404392" sldId="1379"/>
            <ac:picMk id="8" creationId="{6F4CB923-37DF-989E-CE4A-FA58CB40AD8A}"/>
          </ac:picMkLst>
        </pc:picChg>
        <pc:picChg chg="add mod">
          <ac:chgData name="Howard Penrose" userId="b0e07216dd77193e" providerId="LiveId" clId="{E88F0C00-467D-4DCF-9F88-07D9BB8A3244}" dt="2026-01-21T16:37:25.891" v="4521"/>
          <ac:picMkLst>
            <pc:docMk/>
            <pc:sldMk cId="2331404392" sldId="1379"/>
            <ac:picMk id="9" creationId="{90889DB9-1C0F-1C96-3E54-BFC9EAE8A387}"/>
          </ac:picMkLst>
        </pc:picChg>
        <pc:picChg chg="add mod">
          <ac:chgData name="Howard Penrose" userId="b0e07216dd77193e" providerId="LiveId" clId="{E88F0C00-467D-4DCF-9F88-07D9BB8A3244}" dt="2026-01-21T16:37:25.891" v="4521"/>
          <ac:picMkLst>
            <pc:docMk/>
            <pc:sldMk cId="2331404392" sldId="1379"/>
            <ac:picMk id="10" creationId="{696D37B0-A509-8627-0444-5AD1933A0132}"/>
          </ac:picMkLst>
        </pc:picChg>
      </pc:sldChg>
      <pc:sldChg chg="addSp delSp modSp new mod">
        <pc:chgData name="Howard Penrose" userId="b0e07216dd77193e" providerId="LiveId" clId="{E88F0C00-467D-4DCF-9F88-07D9BB8A3244}" dt="2026-01-21T16:38:12.126" v="4554"/>
        <pc:sldMkLst>
          <pc:docMk/>
          <pc:sldMk cId="3200356481" sldId="1380"/>
        </pc:sldMkLst>
        <pc:spChg chg="mod">
          <ac:chgData name="Howard Penrose" userId="b0e07216dd77193e" providerId="LiveId" clId="{E88F0C00-467D-4DCF-9F88-07D9BB8A3244}" dt="2026-01-21T16:37:55.930" v="4552" actId="20577"/>
          <ac:spMkLst>
            <pc:docMk/>
            <pc:sldMk cId="3200356481" sldId="1380"/>
            <ac:spMk id="2" creationId="{30019682-051D-BE08-BD47-6428D8A1116E}"/>
          </ac:spMkLst>
        </pc:spChg>
        <pc:spChg chg="del">
          <ac:chgData name="Howard Penrose" userId="b0e07216dd77193e" providerId="LiveId" clId="{E88F0C00-467D-4DCF-9F88-07D9BB8A3244}" dt="2026-01-21T16:38:02.291" v="4553" actId="478"/>
          <ac:spMkLst>
            <pc:docMk/>
            <pc:sldMk cId="3200356481" sldId="1380"/>
            <ac:spMk id="3" creationId="{C0754995-56E6-D540-0ECE-BD4B9182F920}"/>
          </ac:spMkLst>
        </pc:spChg>
        <pc:spChg chg="mod">
          <ac:chgData name="Howard Penrose" userId="b0e07216dd77193e" providerId="LiveId" clId="{E88F0C00-467D-4DCF-9F88-07D9BB8A3244}" dt="2026-01-21T16:38:12.126" v="4554"/>
          <ac:spMkLst>
            <pc:docMk/>
            <pc:sldMk cId="3200356481" sldId="1380"/>
            <ac:spMk id="6" creationId="{06B92DBC-541A-A7C0-3A45-BAEDDC33A33D}"/>
          </ac:spMkLst>
        </pc:spChg>
        <pc:spChg chg="add mod">
          <ac:chgData name="Howard Penrose" userId="b0e07216dd77193e" providerId="LiveId" clId="{E88F0C00-467D-4DCF-9F88-07D9BB8A3244}" dt="2026-01-21T16:38:12.126" v="4554"/>
          <ac:spMkLst>
            <pc:docMk/>
            <pc:sldMk cId="3200356481" sldId="1380"/>
            <ac:spMk id="7" creationId="{2EB3BD9D-897D-A4FE-980C-56DDEFDB3599}"/>
          </ac:spMkLst>
        </pc:spChg>
        <pc:grpChg chg="add mod">
          <ac:chgData name="Howard Penrose" userId="b0e07216dd77193e" providerId="LiveId" clId="{E88F0C00-467D-4DCF-9F88-07D9BB8A3244}" dt="2026-01-21T16:38:12.126" v="4554"/>
          <ac:grpSpMkLst>
            <pc:docMk/>
            <pc:sldMk cId="3200356481" sldId="1380"/>
            <ac:grpSpMk id="4" creationId="{51B42563-6BDB-92D1-4806-FDD682EBDA21}"/>
          </ac:grpSpMkLst>
        </pc:grpChg>
        <pc:graphicFrameChg chg="mod">
          <ac:chgData name="Howard Penrose" userId="b0e07216dd77193e" providerId="LiveId" clId="{E88F0C00-467D-4DCF-9F88-07D9BB8A3244}" dt="2026-01-21T16:38:12.126" v="4554"/>
          <ac:graphicFrameMkLst>
            <pc:docMk/>
            <pc:sldMk cId="3200356481" sldId="1380"/>
            <ac:graphicFrameMk id="5" creationId="{583E39C2-15C1-BC3C-923D-A6EAE0D9F299}"/>
          </ac:graphicFrameMkLst>
        </pc:graphicFrameChg>
      </pc:sldChg>
      <pc:sldChg chg="addSp delSp modSp new mod">
        <pc:chgData name="Howard Penrose" userId="b0e07216dd77193e" providerId="LiveId" clId="{E88F0C00-467D-4DCF-9F88-07D9BB8A3244}" dt="2026-01-21T16:44:46.019" v="4611" actId="20577"/>
        <pc:sldMkLst>
          <pc:docMk/>
          <pc:sldMk cId="1609816465" sldId="1381"/>
        </pc:sldMkLst>
        <pc:spChg chg="mod">
          <ac:chgData name="Howard Penrose" userId="b0e07216dd77193e" providerId="LiveId" clId="{E88F0C00-467D-4DCF-9F88-07D9BB8A3244}" dt="2026-01-21T16:44:46.019" v="4611" actId="20577"/>
          <ac:spMkLst>
            <pc:docMk/>
            <pc:sldMk cId="1609816465" sldId="1381"/>
            <ac:spMk id="2" creationId="{D15EA63E-AFE0-79DB-DB1E-8BBFF3B81E0F}"/>
          </ac:spMkLst>
        </pc:spChg>
        <pc:spChg chg="del">
          <ac:chgData name="Howard Penrose" userId="b0e07216dd77193e" providerId="LiveId" clId="{E88F0C00-467D-4DCF-9F88-07D9BB8A3244}" dt="2026-01-21T16:39:09.755" v="4575" actId="478"/>
          <ac:spMkLst>
            <pc:docMk/>
            <pc:sldMk cId="1609816465" sldId="1381"/>
            <ac:spMk id="3" creationId="{49699E27-500E-E085-3E3A-D8A17F8A70D7}"/>
          </ac:spMkLst>
        </pc:spChg>
        <pc:spChg chg="add mod">
          <ac:chgData name="Howard Penrose" userId="b0e07216dd77193e" providerId="LiveId" clId="{E88F0C00-467D-4DCF-9F88-07D9BB8A3244}" dt="2026-01-21T16:43:27.358" v="4576"/>
          <ac:spMkLst>
            <pc:docMk/>
            <pc:sldMk cId="1609816465" sldId="1381"/>
            <ac:spMk id="6" creationId="{4966D0C7-6C42-6ACD-D228-8A85FEE651D0}"/>
          </ac:spMkLst>
        </pc:spChg>
        <pc:spChg chg="mod">
          <ac:chgData name="Howard Penrose" userId="b0e07216dd77193e" providerId="LiveId" clId="{E88F0C00-467D-4DCF-9F88-07D9BB8A3244}" dt="2026-01-21T16:43:27.358" v="4576"/>
          <ac:spMkLst>
            <pc:docMk/>
            <pc:sldMk cId="1609816465" sldId="1381"/>
            <ac:spMk id="10" creationId="{06F28F54-20DB-DD70-A86D-B20FFB9F1B11}"/>
          </ac:spMkLst>
        </pc:spChg>
        <pc:spChg chg="mod">
          <ac:chgData name="Howard Penrose" userId="b0e07216dd77193e" providerId="LiveId" clId="{E88F0C00-467D-4DCF-9F88-07D9BB8A3244}" dt="2026-01-21T16:43:27.358" v="4576"/>
          <ac:spMkLst>
            <pc:docMk/>
            <pc:sldMk cId="1609816465" sldId="1381"/>
            <ac:spMk id="13" creationId="{F9A6314D-FC3F-5FA4-5FC3-2638E8FFAF0E}"/>
          </ac:spMkLst>
        </pc:spChg>
        <pc:spChg chg="mod">
          <ac:chgData name="Howard Penrose" userId="b0e07216dd77193e" providerId="LiveId" clId="{E88F0C00-467D-4DCF-9F88-07D9BB8A3244}" dt="2026-01-21T16:43:27.358" v="4576"/>
          <ac:spMkLst>
            <pc:docMk/>
            <pc:sldMk cId="1609816465" sldId="1381"/>
            <ac:spMk id="14" creationId="{12C64F66-FE40-0191-9E5C-B4D2CC106DC4}"/>
          </ac:spMkLst>
        </pc:spChg>
        <pc:spChg chg="mod">
          <ac:chgData name="Howard Penrose" userId="b0e07216dd77193e" providerId="LiveId" clId="{E88F0C00-467D-4DCF-9F88-07D9BB8A3244}" dt="2026-01-21T16:44:04.291" v="4600" actId="20577"/>
          <ac:spMkLst>
            <pc:docMk/>
            <pc:sldMk cId="1609816465" sldId="1381"/>
            <ac:spMk id="17" creationId="{7CC58744-DE01-DA64-065B-E05CA9846F49}"/>
          </ac:spMkLst>
        </pc:spChg>
        <pc:spChg chg="add mod">
          <ac:chgData name="Howard Penrose" userId="b0e07216dd77193e" providerId="LiveId" clId="{E88F0C00-467D-4DCF-9F88-07D9BB8A3244}" dt="2026-01-21T16:43:27.358" v="4576"/>
          <ac:spMkLst>
            <pc:docMk/>
            <pc:sldMk cId="1609816465" sldId="1381"/>
            <ac:spMk id="18" creationId="{EDC876BB-4CC8-8757-8413-D0FF1C87EBF9}"/>
          </ac:spMkLst>
        </pc:spChg>
        <pc:spChg chg="mod">
          <ac:chgData name="Howard Penrose" userId="b0e07216dd77193e" providerId="LiveId" clId="{E88F0C00-467D-4DCF-9F88-07D9BB8A3244}" dt="2026-01-21T16:43:27.358" v="4576"/>
          <ac:spMkLst>
            <pc:docMk/>
            <pc:sldMk cId="1609816465" sldId="1381"/>
            <ac:spMk id="26" creationId="{0078750A-B5C3-5563-E264-4858A0EFB3E2}"/>
          </ac:spMkLst>
        </pc:spChg>
        <pc:spChg chg="mod">
          <ac:chgData name="Howard Penrose" userId="b0e07216dd77193e" providerId="LiveId" clId="{E88F0C00-467D-4DCF-9F88-07D9BB8A3244}" dt="2026-01-21T16:43:27.358" v="4576"/>
          <ac:spMkLst>
            <pc:docMk/>
            <pc:sldMk cId="1609816465" sldId="1381"/>
            <ac:spMk id="27" creationId="{0C79CCB4-8864-9896-43EA-DA76F3A13500}"/>
          </ac:spMkLst>
        </pc:spChg>
        <pc:spChg chg="mod">
          <ac:chgData name="Howard Penrose" userId="b0e07216dd77193e" providerId="LiveId" clId="{E88F0C00-467D-4DCF-9F88-07D9BB8A3244}" dt="2026-01-21T16:43:27.358" v="4576"/>
          <ac:spMkLst>
            <pc:docMk/>
            <pc:sldMk cId="1609816465" sldId="1381"/>
            <ac:spMk id="28" creationId="{22873736-9F11-3AC2-3939-8BB29A2B24E3}"/>
          </ac:spMkLst>
        </pc:spChg>
        <pc:spChg chg="mod">
          <ac:chgData name="Howard Penrose" userId="b0e07216dd77193e" providerId="LiveId" clId="{E88F0C00-467D-4DCF-9F88-07D9BB8A3244}" dt="2026-01-21T16:43:27.358" v="4576"/>
          <ac:spMkLst>
            <pc:docMk/>
            <pc:sldMk cId="1609816465" sldId="1381"/>
            <ac:spMk id="31" creationId="{B0B09EF5-619C-2853-3832-D2C2BE41A154}"/>
          </ac:spMkLst>
        </pc:spChg>
        <pc:spChg chg="mod">
          <ac:chgData name="Howard Penrose" userId="b0e07216dd77193e" providerId="LiveId" clId="{E88F0C00-467D-4DCF-9F88-07D9BB8A3244}" dt="2026-01-21T16:43:27.358" v="4576"/>
          <ac:spMkLst>
            <pc:docMk/>
            <pc:sldMk cId="1609816465" sldId="1381"/>
            <ac:spMk id="38" creationId="{2CD86893-7B69-9604-9D0F-3BBA4DB294AA}"/>
          </ac:spMkLst>
        </pc:spChg>
      </pc:sldChg>
      <pc:sldChg chg="addSp delSp modSp new mod">
        <pc:chgData name="Howard Penrose" userId="b0e07216dd77193e" providerId="LiveId" clId="{E88F0C00-467D-4DCF-9F88-07D9BB8A3244}" dt="2026-01-21T16:46:34.045" v="4655" actId="1076"/>
        <pc:sldMkLst>
          <pc:docMk/>
          <pc:sldMk cId="759142770" sldId="1382"/>
        </pc:sldMkLst>
        <pc:spChg chg="mod">
          <ac:chgData name="Howard Penrose" userId="b0e07216dd77193e" providerId="LiveId" clId="{E88F0C00-467D-4DCF-9F88-07D9BB8A3244}" dt="2026-01-21T16:46:02.354" v="4652" actId="20577"/>
          <ac:spMkLst>
            <pc:docMk/>
            <pc:sldMk cId="759142770" sldId="1382"/>
            <ac:spMk id="2" creationId="{1FF4FA03-634E-FE2F-681C-CAF194B9AE4E}"/>
          </ac:spMkLst>
        </pc:spChg>
        <pc:spChg chg="del">
          <ac:chgData name="Howard Penrose" userId="b0e07216dd77193e" providerId="LiveId" clId="{E88F0C00-467D-4DCF-9F88-07D9BB8A3244}" dt="2026-01-21T16:46:15.122" v="4653" actId="478"/>
          <ac:spMkLst>
            <pc:docMk/>
            <pc:sldMk cId="759142770" sldId="1382"/>
            <ac:spMk id="3" creationId="{A283A995-BFDE-984A-C9F8-D1B42354FB2F}"/>
          </ac:spMkLst>
        </pc:spChg>
        <pc:spChg chg="add mod">
          <ac:chgData name="Howard Penrose" userId="b0e07216dd77193e" providerId="LiveId" clId="{E88F0C00-467D-4DCF-9F88-07D9BB8A3244}" dt="2026-01-21T16:46:34.045" v="4655" actId="1076"/>
          <ac:spMkLst>
            <pc:docMk/>
            <pc:sldMk cId="759142770" sldId="1382"/>
            <ac:spMk id="4" creationId="{B56811E6-A7D2-EE6B-0D7D-81D825D217CC}"/>
          </ac:spMkLst>
        </pc:spChg>
        <pc:spChg chg="add mod">
          <ac:chgData name="Howard Penrose" userId="b0e07216dd77193e" providerId="LiveId" clId="{E88F0C00-467D-4DCF-9F88-07D9BB8A3244}" dt="2026-01-21T16:46:26.523" v="4654"/>
          <ac:spMkLst>
            <pc:docMk/>
            <pc:sldMk cId="759142770" sldId="1382"/>
            <ac:spMk id="6" creationId="{C9EE7031-59DD-D820-2B5C-C865409BABB6}"/>
          </ac:spMkLst>
        </pc:spChg>
        <pc:graphicFrameChg chg="add mod">
          <ac:chgData name="Howard Penrose" userId="b0e07216dd77193e" providerId="LiveId" clId="{E88F0C00-467D-4DCF-9F88-07D9BB8A3244}" dt="2026-01-21T16:46:26.523" v="4654"/>
          <ac:graphicFrameMkLst>
            <pc:docMk/>
            <pc:sldMk cId="759142770" sldId="1382"/>
            <ac:graphicFrameMk id="5" creationId="{529D6E42-5080-F35D-0683-1E0561CE657D}"/>
          </ac:graphicFrameMkLst>
        </pc:graphicFrameChg>
        <pc:picChg chg="add mod">
          <ac:chgData name="Howard Penrose" userId="b0e07216dd77193e" providerId="LiveId" clId="{E88F0C00-467D-4DCF-9F88-07D9BB8A3244}" dt="2026-01-21T16:46:26.523" v="4654"/>
          <ac:picMkLst>
            <pc:docMk/>
            <pc:sldMk cId="759142770" sldId="1382"/>
            <ac:picMk id="7" creationId="{3CDE09F1-B909-4C2B-CFA3-1478DA930757}"/>
          </ac:picMkLst>
        </pc:picChg>
      </pc:sldChg>
      <pc:sldChg chg="addSp delSp modSp new mod">
        <pc:chgData name="Howard Penrose" userId="b0e07216dd77193e" providerId="LiveId" clId="{E88F0C00-467D-4DCF-9F88-07D9BB8A3244}" dt="2026-01-21T16:57:57.649" v="4705" actId="1076"/>
        <pc:sldMkLst>
          <pc:docMk/>
          <pc:sldMk cId="1613455040" sldId="1383"/>
        </pc:sldMkLst>
        <pc:spChg chg="mod">
          <ac:chgData name="Howard Penrose" userId="b0e07216dd77193e" providerId="LiveId" clId="{E88F0C00-467D-4DCF-9F88-07D9BB8A3244}" dt="2026-01-21T16:47:47.418" v="4689" actId="20577"/>
          <ac:spMkLst>
            <pc:docMk/>
            <pc:sldMk cId="1613455040" sldId="1383"/>
            <ac:spMk id="2" creationId="{1303262C-5FA8-38FA-5978-AB1FAE1FC806}"/>
          </ac:spMkLst>
        </pc:spChg>
        <pc:spChg chg="del">
          <ac:chgData name="Howard Penrose" userId="b0e07216dd77193e" providerId="LiveId" clId="{E88F0C00-467D-4DCF-9F88-07D9BB8A3244}" dt="2026-01-21T16:47:52.634" v="4690" actId="478"/>
          <ac:spMkLst>
            <pc:docMk/>
            <pc:sldMk cId="1613455040" sldId="1383"/>
            <ac:spMk id="3" creationId="{C60818A4-D1FD-E80F-8998-0E67FA03879C}"/>
          </ac:spMkLst>
        </pc:spChg>
        <pc:spChg chg="add mod">
          <ac:chgData name="Howard Penrose" userId="b0e07216dd77193e" providerId="LiveId" clId="{E88F0C00-467D-4DCF-9F88-07D9BB8A3244}" dt="2026-01-21T16:48:36.037" v="4696" actId="12"/>
          <ac:spMkLst>
            <pc:docMk/>
            <pc:sldMk cId="1613455040" sldId="1383"/>
            <ac:spMk id="4" creationId="{855D268F-F7EE-AAC1-70C3-B34A9ED55CCB}"/>
          </ac:spMkLst>
        </pc:spChg>
        <pc:spChg chg="add mod">
          <ac:chgData name="Howard Penrose" userId="b0e07216dd77193e" providerId="LiveId" clId="{E88F0C00-467D-4DCF-9F88-07D9BB8A3244}" dt="2026-01-21T16:48:56.213" v="4700" actId="12"/>
          <ac:spMkLst>
            <pc:docMk/>
            <pc:sldMk cId="1613455040" sldId="1383"/>
            <ac:spMk id="5" creationId="{C4515B51-ED00-21A4-A45A-EA957FD84CF1}"/>
          </ac:spMkLst>
        </pc:spChg>
        <pc:picChg chg="add mod">
          <ac:chgData name="Howard Penrose" userId="b0e07216dd77193e" providerId="LiveId" clId="{E88F0C00-467D-4DCF-9F88-07D9BB8A3244}" dt="2026-01-21T16:57:57.649" v="4705" actId="1076"/>
          <ac:picMkLst>
            <pc:docMk/>
            <pc:sldMk cId="1613455040" sldId="1383"/>
            <ac:picMk id="7" creationId="{7E8EBCE3-8607-3F38-299C-7A4A8B2736D1}"/>
          </ac:picMkLst>
        </pc:picChg>
      </pc:sldChg>
      <pc:sldChg chg="addSp delSp modSp new mod">
        <pc:chgData name="Howard Penrose" userId="b0e07216dd77193e" providerId="LiveId" clId="{E88F0C00-467D-4DCF-9F88-07D9BB8A3244}" dt="2026-01-21T16:59:12.231" v="4721" actId="1076"/>
        <pc:sldMkLst>
          <pc:docMk/>
          <pc:sldMk cId="3727069425" sldId="1384"/>
        </pc:sldMkLst>
        <pc:spChg chg="mod">
          <ac:chgData name="Howard Penrose" userId="b0e07216dd77193e" providerId="LiveId" clId="{E88F0C00-467D-4DCF-9F88-07D9BB8A3244}" dt="2026-01-21T16:59:05.727" v="4720" actId="14100"/>
          <ac:spMkLst>
            <pc:docMk/>
            <pc:sldMk cId="3727069425" sldId="1384"/>
            <ac:spMk id="2" creationId="{79B6B3DC-CA0A-0CE8-5128-2E5155D7FC82}"/>
          </ac:spMkLst>
        </pc:spChg>
        <pc:spChg chg="del">
          <ac:chgData name="Howard Penrose" userId="b0e07216dd77193e" providerId="LiveId" clId="{E88F0C00-467D-4DCF-9F88-07D9BB8A3244}" dt="2026-01-21T16:58:36.840" v="4717" actId="478"/>
          <ac:spMkLst>
            <pc:docMk/>
            <pc:sldMk cId="3727069425" sldId="1384"/>
            <ac:spMk id="3" creationId="{B772623A-BA16-713F-ACE1-618D65633FCD}"/>
          </ac:spMkLst>
        </pc:spChg>
        <pc:graphicFrameChg chg="add mod">
          <ac:chgData name="Howard Penrose" userId="b0e07216dd77193e" providerId="LiveId" clId="{E88F0C00-467D-4DCF-9F88-07D9BB8A3244}" dt="2026-01-21T16:59:12.231" v="4721" actId="1076"/>
          <ac:graphicFrameMkLst>
            <pc:docMk/>
            <pc:sldMk cId="3727069425" sldId="1384"/>
            <ac:graphicFrameMk id="4" creationId="{DACDBE71-8215-19AF-03FA-B80DB0E43436}"/>
          </ac:graphicFrameMkLst>
        </pc:graphicFrameChg>
      </pc:sldChg>
      <pc:sldChg chg="addSp delSp modSp new mod">
        <pc:chgData name="Howard Penrose" userId="b0e07216dd77193e" providerId="LiveId" clId="{E88F0C00-467D-4DCF-9F88-07D9BB8A3244}" dt="2026-01-21T17:00:35.796" v="4729" actId="1076"/>
        <pc:sldMkLst>
          <pc:docMk/>
          <pc:sldMk cId="3461089445" sldId="1385"/>
        </pc:sldMkLst>
        <pc:spChg chg="del">
          <ac:chgData name="Howard Penrose" userId="b0e07216dd77193e" providerId="LiveId" clId="{E88F0C00-467D-4DCF-9F88-07D9BB8A3244}" dt="2026-01-21T16:59:31.645" v="4723" actId="478"/>
          <ac:spMkLst>
            <pc:docMk/>
            <pc:sldMk cId="3461089445" sldId="1385"/>
            <ac:spMk id="2" creationId="{800BAB80-C6B9-E9C5-39EA-89B4DD78914F}"/>
          </ac:spMkLst>
        </pc:spChg>
        <pc:spChg chg="del">
          <ac:chgData name="Howard Penrose" userId="b0e07216dd77193e" providerId="LiveId" clId="{E88F0C00-467D-4DCF-9F88-07D9BB8A3244}" dt="2026-01-21T16:59:36.686" v="4724" actId="478"/>
          <ac:spMkLst>
            <pc:docMk/>
            <pc:sldMk cId="3461089445" sldId="1385"/>
            <ac:spMk id="3" creationId="{902B34F3-914D-A649-2696-28CE8675C544}"/>
          </ac:spMkLst>
        </pc:spChg>
        <pc:spChg chg="add del mod">
          <ac:chgData name="Howard Penrose" userId="b0e07216dd77193e" providerId="LiveId" clId="{E88F0C00-467D-4DCF-9F88-07D9BB8A3244}" dt="2026-01-21T17:00:26.501" v="4726" actId="478"/>
          <ac:spMkLst>
            <pc:docMk/>
            <pc:sldMk cId="3461089445" sldId="1385"/>
            <ac:spMk id="6" creationId="{C04C61BC-A894-4965-20D8-E9A7BC1F2F5A}"/>
          </ac:spMkLst>
        </pc:spChg>
        <pc:picChg chg="add mod">
          <ac:chgData name="Howard Penrose" userId="b0e07216dd77193e" providerId="LiveId" clId="{E88F0C00-467D-4DCF-9F88-07D9BB8A3244}" dt="2026-01-21T17:00:35.796" v="4729" actId="1076"/>
          <ac:picMkLst>
            <pc:docMk/>
            <pc:sldMk cId="3461089445" sldId="1385"/>
            <ac:picMk id="5" creationId="{F1A512E3-7092-DB39-660F-5A794216662C}"/>
          </ac:picMkLst>
        </pc:picChg>
      </pc:sldChg>
      <pc:sldChg chg="addSp delSp modSp new mod">
        <pc:chgData name="Howard Penrose" userId="b0e07216dd77193e" providerId="LiveId" clId="{E88F0C00-467D-4DCF-9F88-07D9BB8A3244}" dt="2026-01-21T17:10:28.470" v="4791" actId="1076"/>
        <pc:sldMkLst>
          <pc:docMk/>
          <pc:sldMk cId="3654191989" sldId="1386"/>
        </pc:sldMkLst>
        <pc:spChg chg="mod">
          <ac:chgData name="Howard Penrose" userId="b0e07216dd77193e" providerId="LiveId" clId="{E88F0C00-467D-4DCF-9F88-07D9BB8A3244}" dt="2026-01-21T17:10:13.624" v="4788" actId="14100"/>
          <ac:spMkLst>
            <pc:docMk/>
            <pc:sldMk cId="3654191989" sldId="1386"/>
            <ac:spMk id="2" creationId="{7AFB3E68-3CDD-BEEF-5AE0-6AE620AF5493}"/>
          </ac:spMkLst>
        </pc:spChg>
        <pc:spChg chg="del">
          <ac:chgData name="Howard Penrose" userId="b0e07216dd77193e" providerId="LiveId" clId="{E88F0C00-467D-4DCF-9F88-07D9BB8A3244}" dt="2026-01-21T17:10:01.480" v="4784" actId="478"/>
          <ac:spMkLst>
            <pc:docMk/>
            <pc:sldMk cId="3654191989" sldId="1386"/>
            <ac:spMk id="3" creationId="{6338EC64-19A4-4BCD-9F25-8FD61BC994D4}"/>
          </ac:spMkLst>
        </pc:spChg>
        <pc:picChg chg="add mod">
          <ac:chgData name="Howard Penrose" userId="b0e07216dd77193e" providerId="LiveId" clId="{E88F0C00-467D-4DCF-9F88-07D9BB8A3244}" dt="2026-01-21T17:10:28.470" v="4791" actId="1076"/>
          <ac:picMkLst>
            <pc:docMk/>
            <pc:sldMk cId="3654191989" sldId="1386"/>
            <ac:picMk id="5" creationId="{C139BFD8-FD7C-688E-1596-B82B73F52393}"/>
          </ac:picMkLst>
        </pc:picChg>
      </pc:sldChg>
      <pc:sldChg chg="addSp delSp modSp new mod modAnim">
        <pc:chgData name="Howard Penrose" userId="b0e07216dd77193e" providerId="LiveId" clId="{E88F0C00-467D-4DCF-9F88-07D9BB8A3244}" dt="2026-01-21T17:36:07.372" v="4853"/>
        <pc:sldMkLst>
          <pc:docMk/>
          <pc:sldMk cId="1300513987" sldId="1387"/>
        </pc:sldMkLst>
        <pc:spChg chg="mod">
          <ac:chgData name="Howard Penrose" userId="b0e07216dd77193e" providerId="LiveId" clId="{E88F0C00-467D-4DCF-9F88-07D9BB8A3244}" dt="2026-01-21T17:32:35.144" v="4842" actId="1076"/>
          <ac:spMkLst>
            <pc:docMk/>
            <pc:sldMk cId="1300513987" sldId="1387"/>
            <ac:spMk id="2" creationId="{6AC8FC72-07D7-A918-EE4E-86DFA0AC77AE}"/>
          </ac:spMkLst>
        </pc:spChg>
        <pc:spChg chg="del">
          <ac:chgData name="Howard Penrose" userId="b0e07216dd77193e" providerId="LiveId" clId="{E88F0C00-467D-4DCF-9F88-07D9BB8A3244}" dt="2026-01-21T17:11:43.915" v="4815" actId="478"/>
          <ac:spMkLst>
            <pc:docMk/>
            <pc:sldMk cId="1300513987" sldId="1387"/>
            <ac:spMk id="3" creationId="{11175407-63CB-34D8-0B51-E21091A6D8B2}"/>
          </ac:spMkLst>
        </pc:spChg>
        <pc:picChg chg="add mod">
          <ac:chgData name="Howard Penrose" userId="b0e07216dd77193e" providerId="LiveId" clId="{E88F0C00-467D-4DCF-9F88-07D9BB8A3244}" dt="2026-01-21T17:35:58.617" v="4851" actId="1076"/>
          <ac:picMkLst>
            <pc:docMk/>
            <pc:sldMk cId="1300513987" sldId="1387"/>
            <ac:picMk id="5" creationId="{7422688D-964D-F09E-0E0D-EB518603126B}"/>
          </ac:picMkLst>
        </pc:picChg>
        <pc:picChg chg="add mod">
          <ac:chgData name="Howard Penrose" userId="b0e07216dd77193e" providerId="LiveId" clId="{E88F0C00-467D-4DCF-9F88-07D9BB8A3244}" dt="2026-01-21T17:31:49.833" v="4836" actId="1076"/>
          <ac:picMkLst>
            <pc:docMk/>
            <pc:sldMk cId="1300513987" sldId="1387"/>
            <ac:picMk id="7" creationId="{0D9D4C08-7F7C-D2E4-CAC0-AF7CF82A5062}"/>
          </ac:picMkLst>
        </pc:picChg>
        <pc:picChg chg="add mod">
          <ac:chgData name="Howard Penrose" userId="b0e07216dd77193e" providerId="LiveId" clId="{E88F0C00-467D-4DCF-9F88-07D9BB8A3244}" dt="2026-01-21T17:31:57.271" v="4838" actId="1076"/>
          <ac:picMkLst>
            <pc:docMk/>
            <pc:sldMk cId="1300513987" sldId="1387"/>
            <ac:picMk id="9" creationId="{DA0147DE-F6BC-9890-59BC-BD04BBA414AA}"/>
          </ac:picMkLst>
        </pc:picChg>
        <pc:picChg chg="add mod">
          <ac:chgData name="Howard Penrose" userId="b0e07216dd77193e" providerId="LiveId" clId="{E88F0C00-467D-4DCF-9F88-07D9BB8A3244}" dt="2026-01-21T17:32:46.004" v="4846" actId="1076"/>
          <ac:picMkLst>
            <pc:docMk/>
            <pc:sldMk cId="1300513987" sldId="1387"/>
            <ac:picMk id="11" creationId="{48E52109-7970-1238-0776-7A61121E42D8}"/>
          </ac:picMkLst>
        </pc:picChg>
        <pc:picChg chg="add mod">
          <ac:chgData name="Howard Penrose" userId="b0e07216dd77193e" providerId="LiveId" clId="{E88F0C00-467D-4DCF-9F88-07D9BB8A3244}" dt="2026-01-21T17:31:37.189" v="4831" actId="1076"/>
          <ac:picMkLst>
            <pc:docMk/>
            <pc:sldMk cId="1300513987" sldId="1387"/>
            <ac:picMk id="13" creationId="{00150429-A51C-0DD9-EA16-C0AA2E190A49}"/>
          </ac:picMkLst>
        </pc:picChg>
        <pc:picChg chg="add mod">
          <ac:chgData name="Howard Penrose" userId="b0e07216dd77193e" providerId="LiveId" clId="{E88F0C00-467D-4DCF-9F88-07D9BB8A3244}" dt="2026-01-21T17:31:55.240" v="4837" actId="1076"/>
          <ac:picMkLst>
            <pc:docMk/>
            <pc:sldMk cId="1300513987" sldId="1387"/>
            <ac:picMk id="15" creationId="{F00F7BE9-D14A-55B4-CC84-D1BBF4A5C886}"/>
          </ac:picMkLst>
        </pc:picChg>
        <pc:picChg chg="add mod">
          <ac:chgData name="Howard Penrose" userId="b0e07216dd77193e" providerId="LiveId" clId="{E88F0C00-467D-4DCF-9F88-07D9BB8A3244}" dt="2026-01-21T17:32:42.520" v="4845" actId="1076"/>
          <ac:picMkLst>
            <pc:docMk/>
            <pc:sldMk cId="1300513987" sldId="1387"/>
            <ac:picMk id="17" creationId="{DA95D407-B526-9B93-FC45-9379479BE4DF}"/>
          </ac:picMkLst>
        </pc:picChg>
        <pc:picChg chg="add mod">
          <ac:chgData name="Howard Penrose" userId="b0e07216dd77193e" providerId="LiveId" clId="{E88F0C00-467D-4DCF-9F88-07D9BB8A3244}" dt="2026-01-21T17:31:26.446" v="4828" actId="14100"/>
          <ac:picMkLst>
            <pc:docMk/>
            <pc:sldMk cId="1300513987" sldId="1387"/>
            <ac:picMk id="19" creationId="{433872FA-F672-B028-32A4-A0AFAE0343CC}"/>
          </ac:picMkLst>
        </pc:picChg>
        <pc:picChg chg="add mod">
          <ac:chgData name="Howard Penrose" userId="b0e07216dd77193e" providerId="LiveId" clId="{E88F0C00-467D-4DCF-9F88-07D9BB8A3244}" dt="2026-01-21T17:31:21.710" v="4826" actId="14100"/>
          <ac:picMkLst>
            <pc:docMk/>
            <pc:sldMk cId="1300513987" sldId="1387"/>
            <ac:picMk id="21" creationId="{36DB1373-91C2-F637-B000-599B695ECDC5}"/>
          </ac:picMkLst>
        </pc:picChg>
        <pc:picChg chg="add mod">
          <ac:chgData name="Howard Penrose" userId="b0e07216dd77193e" providerId="LiveId" clId="{E88F0C00-467D-4DCF-9F88-07D9BB8A3244}" dt="2026-01-21T17:31:15.956" v="4824" actId="14100"/>
          <ac:picMkLst>
            <pc:docMk/>
            <pc:sldMk cId="1300513987" sldId="1387"/>
            <ac:picMk id="23" creationId="{C526DBDC-B909-2D2C-635F-A2DC37DFFFBB}"/>
          </ac:picMkLst>
        </pc:picChg>
        <pc:picChg chg="mod">
          <ac:chgData name="Howard Penrose" userId="b0e07216dd77193e" providerId="LiveId" clId="{E88F0C00-467D-4DCF-9F88-07D9BB8A3244}" dt="2026-01-21T17:31:09.634" v="4822" actId="14100"/>
          <ac:picMkLst>
            <pc:docMk/>
            <pc:sldMk cId="1300513987" sldId="1387"/>
            <ac:picMk id="25" creationId="{6A036420-79CB-EFE5-16F7-0E274211F8EB}"/>
          </ac:picMkLst>
        </pc:picChg>
        <pc:picChg chg="add mod">
          <ac:chgData name="Howard Penrose" userId="b0e07216dd77193e" providerId="LiveId" clId="{E88F0C00-467D-4DCF-9F88-07D9BB8A3244}" dt="2026-01-21T17:35:51.233" v="4850" actId="14100"/>
          <ac:picMkLst>
            <pc:docMk/>
            <pc:sldMk cId="1300513987" sldId="1387"/>
            <ac:picMk id="26" creationId="{F41E3270-B001-C4E0-AC7F-C71887DE1635}"/>
          </ac:picMkLst>
        </pc:picChg>
      </pc:sldChg>
      <pc:sldChg chg="addSp modSp new mod">
        <pc:chgData name="Howard Penrose" userId="b0e07216dd77193e" providerId="LiveId" clId="{E88F0C00-467D-4DCF-9F88-07D9BB8A3244}" dt="2026-01-21T18:08:03.890" v="5365" actId="1076"/>
        <pc:sldMkLst>
          <pc:docMk/>
          <pc:sldMk cId="2703419347" sldId="1388"/>
        </pc:sldMkLst>
        <pc:spChg chg="mod">
          <ac:chgData name="Howard Penrose" userId="b0e07216dd77193e" providerId="LiveId" clId="{E88F0C00-467D-4DCF-9F88-07D9BB8A3244}" dt="2026-01-21T17:36:26.597" v="4879" actId="20577"/>
          <ac:spMkLst>
            <pc:docMk/>
            <pc:sldMk cId="2703419347" sldId="1388"/>
            <ac:spMk id="2" creationId="{B72A34CF-8D62-F929-3385-0A64485654B3}"/>
          </ac:spMkLst>
        </pc:spChg>
        <pc:spChg chg="mod">
          <ac:chgData name="Howard Penrose" userId="b0e07216dd77193e" providerId="LiveId" clId="{E88F0C00-467D-4DCF-9F88-07D9BB8A3244}" dt="2026-01-21T18:06:51.876" v="5362" actId="27636"/>
          <ac:spMkLst>
            <pc:docMk/>
            <pc:sldMk cId="2703419347" sldId="1388"/>
            <ac:spMk id="3" creationId="{3F6FFCB2-CDE1-6E19-73C9-6B3478DE7D26}"/>
          </ac:spMkLst>
        </pc:spChg>
        <pc:picChg chg="add mod">
          <ac:chgData name="Howard Penrose" userId="b0e07216dd77193e" providerId="LiveId" clId="{E88F0C00-467D-4DCF-9F88-07D9BB8A3244}" dt="2026-01-21T18:08:03.890" v="5365" actId="1076"/>
          <ac:picMkLst>
            <pc:docMk/>
            <pc:sldMk cId="2703419347" sldId="1388"/>
            <ac:picMk id="5" creationId="{ED6760CD-D246-C255-0221-00FD5F64EDA9}"/>
          </ac:picMkLst>
        </pc:picChg>
      </pc:sldChg>
      <pc:sldMasterChg chg="delSldLayout">
        <pc:chgData name="Howard Penrose" userId="b0e07216dd77193e" providerId="LiveId" clId="{E88F0C00-467D-4DCF-9F88-07D9BB8A3244}" dt="2026-01-21T14:42:55.431" v="3668" actId="47"/>
        <pc:sldMasterMkLst>
          <pc:docMk/>
          <pc:sldMasterMk cId="1187330119" sldId="2147483648"/>
        </pc:sldMasterMkLst>
        <pc:sldLayoutChg chg="del">
          <pc:chgData name="Howard Penrose" userId="b0e07216dd77193e" providerId="LiveId" clId="{E88F0C00-467D-4DCF-9F88-07D9BB8A3244}" dt="2026-01-21T14:42:55.431" v="3668" actId="47"/>
          <pc:sldLayoutMkLst>
            <pc:docMk/>
            <pc:sldMasterMk cId="1187330119" sldId="2147483648"/>
            <pc:sldLayoutMk cId="891077210" sldId="2147483661"/>
          </pc:sldLayoutMkLst>
        </pc:sldLayoutChg>
        <pc:sldLayoutChg chg="del">
          <pc:chgData name="Howard Penrose" userId="b0e07216dd77193e" providerId="LiveId" clId="{E88F0C00-467D-4DCF-9F88-07D9BB8A3244}" dt="2026-01-21T14:42:55.431" v="3668" actId="47"/>
          <pc:sldLayoutMkLst>
            <pc:docMk/>
            <pc:sldMasterMk cId="1187330119" sldId="2147483648"/>
            <pc:sldLayoutMk cId="2275106583" sldId="214748366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7ED5EB-8AC0-4E81-52A5-0B9835D5D3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086C61-A49A-B74E-536D-D24A4DE026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1C7DE0-9006-BC48-B1C9-F842553CB5DD}" type="datetimeFigureOut">
              <a:rPr lang="en-US" smtClean="0"/>
              <a:t>1/21/2026</a:t>
            </a:fld>
            <a:endParaRPr lang="en-US"/>
          </a:p>
        </p:txBody>
      </p:sp>
      <p:sp>
        <p:nvSpPr>
          <p:cNvPr id="4" name="Footer Placeholder 3">
            <a:extLst>
              <a:ext uri="{FF2B5EF4-FFF2-40B4-BE49-F238E27FC236}">
                <a16:creationId xmlns:a16="http://schemas.microsoft.com/office/drawing/2014/main" id="{D46F803A-620C-25EA-717D-8954B07B69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482040-2078-8C3E-DFF3-FB95B8BF62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00AB84-DC3C-4545-A455-0FCC96281738}" type="slidenum">
              <a:rPr lang="en-US" smtClean="0"/>
              <a:t>‹#›</a:t>
            </a:fld>
            <a:endParaRPr lang="en-US"/>
          </a:p>
        </p:txBody>
      </p:sp>
    </p:spTree>
    <p:extLst>
      <p:ext uri="{BB962C8B-B14F-4D97-AF65-F5344CB8AC3E}">
        <p14:creationId xmlns:p14="http://schemas.microsoft.com/office/powerpoint/2010/main" val="2416151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4EE3A-C750-5044-A5FB-6440F894EC81}"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DB4F8-2C13-7345-8E95-4DC681F14FAA}" type="slidenum">
              <a:rPr lang="en-US" smtClean="0"/>
              <a:t>‹#›</a:t>
            </a:fld>
            <a:endParaRPr lang="en-US"/>
          </a:p>
        </p:txBody>
      </p:sp>
    </p:spTree>
    <p:extLst>
      <p:ext uri="{BB962C8B-B14F-4D97-AF65-F5344CB8AC3E}">
        <p14:creationId xmlns:p14="http://schemas.microsoft.com/office/powerpoint/2010/main" val="3258913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B69D-B886-EFA5-6C77-8A1C969DE126}"/>
              </a:ext>
            </a:extLst>
          </p:cNvPr>
          <p:cNvSpPr>
            <a:spLocks noGrp="1"/>
          </p:cNvSpPr>
          <p:nvPr>
            <p:ph type="ctrTitle" hasCustomPrompt="1"/>
          </p:nvPr>
        </p:nvSpPr>
        <p:spPr>
          <a:xfrm>
            <a:off x="774700" y="1341438"/>
            <a:ext cx="10642600" cy="2387600"/>
          </a:xfrm>
        </p:spPr>
        <p:txBody>
          <a:bodyPr anchor="b"/>
          <a:lstStyle>
            <a:lvl1pPr algn="ctr">
              <a:defRPr sz="6000"/>
            </a:lvl1pPr>
          </a:lstStyle>
          <a:p>
            <a:r>
              <a:rPr lang="en-US" dirty="0"/>
              <a:t>Session Title</a:t>
            </a:r>
          </a:p>
        </p:txBody>
      </p:sp>
      <p:sp>
        <p:nvSpPr>
          <p:cNvPr id="3" name="Subtitle 2">
            <a:extLst>
              <a:ext uri="{FF2B5EF4-FFF2-40B4-BE49-F238E27FC236}">
                <a16:creationId xmlns:a16="http://schemas.microsoft.com/office/drawing/2014/main" id="{9DE93084-E1CB-1664-E8F3-F4B6ED86C3E5}"/>
              </a:ext>
            </a:extLst>
          </p:cNvPr>
          <p:cNvSpPr>
            <a:spLocks noGrp="1"/>
          </p:cNvSpPr>
          <p:nvPr>
            <p:ph type="subTitle" idx="1" hasCustomPrompt="1"/>
          </p:nvPr>
        </p:nvSpPr>
        <p:spPr>
          <a:xfrm>
            <a:off x="1524000" y="39068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Name(s)</a:t>
            </a:r>
          </a:p>
          <a:p>
            <a:r>
              <a:rPr lang="en-US" dirty="0"/>
              <a:t>Speaker Title(s)</a:t>
            </a:r>
          </a:p>
          <a:p>
            <a:r>
              <a:rPr lang="en-US" dirty="0"/>
              <a:t>Speaker Company</a:t>
            </a:r>
          </a:p>
        </p:txBody>
      </p:sp>
    </p:spTree>
    <p:extLst>
      <p:ext uri="{BB962C8B-B14F-4D97-AF65-F5344CB8AC3E}">
        <p14:creationId xmlns:p14="http://schemas.microsoft.com/office/powerpoint/2010/main" val="3316615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6FA2-E487-7A09-F8BD-42D20CDD4B0C}"/>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Enter Header</a:t>
            </a:r>
          </a:p>
        </p:txBody>
      </p:sp>
      <p:sp>
        <p:nvSpPr>
          <p:cNvPr id="3" name="Picture Placeholder 2">
            <a:extLst>
              <a:ext uri="{FF2B5EF4-FFF2-40B4-BE49-F238E27FC236}">
                <a16:creationId xmlns:a16="http://schemas.microsoft.com/office/drawing/2014/main" id="{3F74E7F1-AEBB-61BD-2DB7-099E2A519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843B66-FF68-7B4F-C328-5BFA3FAFF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5736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24D2D9C-84DF-9FA4-63B9-5308F05127D2}"/>
              </a:ext>
            </a:extLst>
          </p:cNvPr>
          <p:cNvSpPr>
            <a:spLocks noGrp="1"/>
          </p:cNvSpPr>
          <p:nvPr>
            <p:ph type="pic" sz="quarter" idx="13"/>
          </p:nvPr>
        </p:nvSpPr>
        <p:spPr>
          <a:xfrm>
            <a:off x="8737600" y="1498600"/>
            <a:ext cx="2286000" cy="4013200"/>
          </a:xfrm>
          <a:prstGeom prst="roundRect">
            <a:avLst>
              <a:gd name="adj" fmla="val 46407"/>
            </a:avLst>
          </a:prstGeom>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2796689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5D48-7FFF-18DD-0965-E14A2DA2D420}"/>
              </a:ext>
            </a:extLst>
          </p:cNvPr>
          <p:cNvSpPr>
            <a:spLocks noGrp="1"/>
          </p:cNvSpPr>
          <p:nvPr>
            <p:ph type="title" hasCustomPrompt="1"/>
          </p:nvPr>
        </p:nvSpPr>
        <p:spPr>
          <a:xfrm>
            <a:off x="595084" y="197746"/>
            <a:ext cx="9383486" cy="1325563"/>
          </a:xfrm>
        </p:spPr>
        <p:txBody>
          <a:bodyPr/>
          <a:lstStyle>
            <a:lvl1pPr algn="l">
              <a:defRPr/>
            </a:lvl1pPr>
          </a:lstStyle>
          <a:p>
            <a:r>
              <a:rPr lang="en-US" dirty="0"/>
              <a:t>Enter Header</a:t>
            </a:r>
          </a:p>
        </p:txBody>
      </p:sp>
      <p:sp>
        <p:nvSpPr>
          <p:cNvPr id="3" name="Content Placeholder 2">
            <a:extLst>
              <a:ext uri="{FF2B5EF4-FFF2-40B4-BE49-F238E27FC236}">
                <a16:creationId xmlns:a16="http://schemas.microsoft.com/office/drawing/2014/main" id="{5C581B8B-6AFF-ED6D-638E-1E6EB09F4734}"/>
              </a:ext>
            </a:extLst>
          </p:cNvPr>
          <p:cNvSpPr>
            <a:spLocks noGrp="1"/>
          </p:cNvSpPr>
          <p:nvPr>
            <p:ph idx="1"/>
          </p:nvPr>
        </p:nvSpPr>
        <p:spPr>
          <a:xfrm>
            <a:off x="595083" y="1665505"/>
            <a:ext cx="9383487" cy="457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221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l">
              <a:defRPr/>
            </a:lvl1pPr>
          </a:lstStyle>
          <a:p>
            <a:r>
              <a:rPr lang="en-US" dirty="0"/>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646770" y="1690989"/>
            <a:ext cx="10890806" cy="4572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4456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AD65-F97D-0096-6A60-3D19CAA867ED}"/>
              </a:ext>
            </a:extLst>
          </p:cNvPr>
          <p:cNvSpPr>
            <a:spLocks noGrp="1"/>
          </p:cNvSpPr>
          <p:nvPr>
            <p:ph type="title" hasCustomPrompt="1"/>
          </p:nvPr>
        </p:nvSpPr>
        <p:spPr>
          <a:xfrm>
            <a:off x="646770" y="165088"/>
            <a:ext cx="10890806" cy="1325563"/>
          </a:xfrm>
        </p:spPr>
        <p:txBody>
          <a:bodyPr/>
          <a:lstStyle/>
          <a:p>
            <a:r>
              <a:rPr lang="en-US" dirty="0"/>
              <a:t>Enter Header</a:t>
            </a:r>
          </a:p>
        </p:txBody>
      </p:sp>
      <p:sp>
        <p:nvSpPr>
          <p:cNvPr id="3" name="Content Placeholder 2">
            <a:extLst>
              <a:ext uri="{FF2B5EF4-FFF2-40B4-BE49-F238E27FC236}">
                <a16:creationId xmlns:a16="http://schemas.microsoft.com/office/drawing/2014/main" id="{DA080B58-6F33-3882-58A3-FED3237349E8}"/>
              </a:ext>
            </a:extLst>
          </p:cNvPr>
          <p:cNvSpPr>
            <a:spLocks noGrp="1"/>
          </p:cNvSpPr>
          <p:nvPr>
            <p:ph idx="1"/>
          </p:nvPr>
        </p:nvSpPr>
        <p:spPr>
          <a:xfrm>
            <a:off x="646770" y="1690989"/>
            <a:ext cx="10890806" cy="4572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0124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r">
              <a:defRPr/>
            </a:lvl1pPr>
          </a:lstStyle>
          <a:p>
            <a:r>
              <a:rPr lang="en-US" dirty="0"/>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1532964" y="1690989"/>
            <a:ext cx="10004611" cy="4572009"/>
          </a:xfrm>
        </p:spPr>
        <p:txBody>
          <a:bodyPr/>
          <a:lstStyle>
            <a:lvl1pPr algn="r">
              <a:defRPr/>
            </a:lvl1pPr>
            <a:lvl2pPr algn="r">
              <a:defRPr/>
            </a:lvl2pPr>
            <a:lvl3pPr algn="r">
              <a:defRPr/>
            </a:lvl3pPr>
            <a:lvl4pPr algn="r">
              <a:defRPr/>
            </a:lvl4pPr>
            <a:lvl5pPr algn="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1911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4B6E-93B9-6B11-CE53-6530FED4926C}"/>
              </a:ext>
            </a:extLst>
          </p:cNvPr>
          <p:cNvSpPr>
            <a:spLocks noGrp="1"/>
          </p:cNvSpPr>
          <p:nvPr>
            <p:ph type="title" hasCustomPrompt="1"/>
          </p:nvPr>
        </p:nvSpPr>
        <p:spPr>
          <a:xfrm>
            <a:off x="838199" y="368288"/>
            <a:ext cx="10515600" cy="1325563"/>
          </a:xfrm>
        </p:spPr>
        <p:txBody>
          <a:bodyPr/>
          <a:lstStyle/>
          <a:p>
            <a:r>
              <a:rPr lang="en-US" dirty="0"/>
              <a:t>Enter Header</a:t>
            </a:r>
          </a:p>
        </p:txBody>
      </p:sp>
      <p:sp>
        <p:nvSpPr>
          <p:cNvPr id="3" name="Content Placeholder 2">
            <a:extLst>
              <a:ext uri="{FF2B5EF4-FFF2-40B4-BE49-F238E27FC236}">
                <a16:creationId xmlns:a16="http://schemas.microsoft.com/office/drawing/2014/main" id="{D15DC390-E3B9-6005-5A66-859792C26542}"/>
              </a:ext>
            </a:extLst>
          </p:cNvPr>
          <p:cNvSpPr>
            <a:spLocks noGrp="1"/>
          </p:cNvSpPr>
          <p:nvPr>
            <p:ph sz="half" idx="1"/>
          </p:nvPr>
        </p:nvSpPr>
        <p:spPr>
          <a:xfrm>
            <a:off x="838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F12B3B-8002-9A7A-61E1-DDA85B5059B4}"/>
              </a:ext>
            </a:extLst>
          </p:cNvPr>
          <p:cNvSpPr>
            <a:spLocks noGrp="1"/>
          </p:cNvSpPr>
          <p:nvPr>
            <p:ph sz="half" idx="2"/>
          </p:nvPr>
        </p:nvSpPr>
        <p:spPr>
          <a:xfrm>
            <a:off x="6172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5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1077174"/>
            <a:ext cx="4097758" cy="2351826"/>
          </a:xfrm>
        </p:spPr>
        <p:txBody>
          <a:bodyPr anchor="t"/>
          <a:lstStyle>
            <a:lvl1pPr algn="l">
              <a:defRPr/>
            </a:lvl1pPr>
          </a:lstStyle>
          <a:p>
            <a:r>
              <a:rPr lang="en-US" dirty="0"/>
              <a:t>Enter Header</a:t>
            </a:r>
          </a:p>
        </p:txBody>
      </p:sp>
      <p:sp>
        <p:nvSpPr>
          <p:cNvPr id="10" name="Text Placeholder 2">
            <a:extLst>
              <a:ext uri="{FF2B5EF4-FFF2-40B4-BE49-F238E27FC236}">
                <a16:creationId xmlns:a16="http://schemas.microsoft.com/office/drawing/2014/main" id="{4B880540-6CB4-174C-909B-34AFEE03151B}"/>
              </a:ext>
            </a:extLst>
          </p:cNvPr>
          <p:cNvSpPr>
            <a:spLocks noGrp="1"/>
          </p:cNvSpPr>
          <p:nvPr>
            <p:ph type="body" idx="1" hasCustomPrompt="1"/>
          </p:nvPr>
        </p:nvSpPr>
        <p:spPr>
          <a:xfrm>
            <a:off x="5524498" y="321205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2" name="Text Placeholder 2">
            <a:extLst>
              <a:ext uri="{FF2B5EF4-FFF2-40B4-BE49-F238E27FC236}">
                <a16:creationId xmlns:a16="http://schemas.microsoft.com/office/drawing/2014/main" id="{F4B928B4-D47D-5255-C730-C10770C7CABE}"/>
              </a:ext>
            </a:extLst>
          </p:cNvPr>
          <p:cNvSpPr>
            <a:spLocks noGrp="1"/>
          </p:cNvSpPr>
          <p:nvPr>
            <p:ph type="body" idx="10" hasCustomPrompt="1"/>
          </p:nvPr>
        </p:nvSpPr>
        <p:spPr>
          <a:xfrm>
            <a:off x="5524498" y="159091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3" name="Text Placeholder 2">
            <a:extLst>
              <a:ext uri="{FF2B5EF4-FFF2-40B4-BE49-F238E27FC236}">
                <a16:creationId xmlns:a16="http://schemas.microsoft.com/office/drawing/2014/main" id="{1E3EEA61-9290-0891-8867-52CC438AEF9E}"/>
              </a:ext>
            </a:extLst>
          </p:cNvPr>
          <p:cNvSpPr>
            <a:spLocks noGrp="1"/>
          </p:cNvSpPr>
          <p:nvPr>
            <p:ph type="body" idx="11" hasCustomPrompt="1"/>
          </p:nvPr>
        </p:nvSpPr>
        <p:spPr>
          <a:xfrm>
            <a:off x="5524493" y="485869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4" name="Text Placeholder 2">
            <a:extLst>
              <a:ext uri="{FF2B5EF4-FFF2-40B4-BE49-F238E27FC236}">
                <a16:creationId xmlns:a16="http://schemas.microsoft.com/office/drawing/2014/main" id="{89AC5DF3-6498-FABC-629F-DED6A30852AA}"/>
              </a:ext>
            </a:extLst>
          </p:cNvPr>
          <p:cNvSpPr>
            <a:spLocks noGrp="1"/>
          </p:cNvSpPr>
          <p:nvPr>
            <p:ph type="body" idx="12" hasCustomPrompt="1"/>
          </p:nvPr>
        </p:nvSpPr>
        <p:spPr>
          <a:xfrm>
            <a:off x="5524495" y="113775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
        <p:nvSpPr>
          <p:cNvPr id="15" name="Text Placeholder 2">
            <a:extLst>
              <a:ext uri="{FF2B5EF4-FFF2-40B4-BE49-F238E27FC236}">
                <a16:creationId xmlns:a16="http://schemas.microsoft.com/office/drawing/2014/main" id="{C3FA54C8-06B2-64AE-44FD-52184F56802C}"/>
              </a:ext>
            </a:extLst>
          </p:cNvPr>
          <p:cNvSpPr>
            <a:spLocks noGrp="1"/>
          </p:cNvSpPr>
          <p:nvPr>
            <p:ph type="body" idx="13" hasCustomPrompt="1"/>
          </p:nvPr>
        </p:nvSpPr>
        <p:spPr>
          <a:xfrm>
            <a:off x="5524494" y="277048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
        <p:nvSpPr>
          <p:cNvPr id="16" name="Text Placeholder 2">
            <a:extLst>
              <a:ext uri="{FF2B5EF4-FFF2-40B4-BE49-F238E27FC236}">
                <a16:creationId xmlns:a16="http://schemas.microsoft.com/office/drawing/2014/main" id="{99BB8CBE-0775-D94C-D743-4C9CBDB70CCF}"/>
              </a:ext>
            </a:extLst>
          </p:cNvPr>
          <p:cNvSpPr>
            <a:spLocks noGrp="1"/>
          </p:cNvSpPr>
          <p:nvPr>
            <p:ph type="body" idx="14" hasCustomPrompt="1"/>
          </p:nvPr>
        </p:nvSpPr>
        <p:spPr>
          <a:xfrm>
            <a:off x="5524493" y="440321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Tree>
    <p:extLst>
      <p:ext uri="{BB962C8B-B14F-4D97-AF65-F5344CB8AC3E}">
        <p14:creationId xmlns:p14="http://schemas.microsoft.com/office/powerpoint/2010/main" val="3275430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BA8D-6767-27C8-F4F7-FB7B5C2991B5}"/>
              </a:ext>
            </a:extLst>
          </p:cNvPr>
          <p:cNvSpPr>
            <a:spLocks noGrp="1"/>
          </p:cNvSpPr>
          <p:nvPr>
            <p:ph type="title" hasCustomPrompt="1"/>
          </p:nvPr>
        </p:nvSpPr>
        <p:spPr>
          <a:xfrm>
            <a:off x="839788" y="365125"/>
            <a:ext cx="10515600" cy="1325563"/>
          </a:xfrm>
        </p:spPr>
        <p:txBody>
          <a:bodyPr/>
          <a:lstStyle/>
          <a:p>
            <a:r>
              <a:rPr lang="en-US" dirty="0"/>
              <a:t>Enter Header</a:t>
            </a:r>
          </a:p>
        </p:txBody>
      </p:sp>
      <p:sp>
        <p:nvSpPr>
          <p:cNvPr id="3" name="Text Placeholder 2">
            <a:extLst>
              <a:ext uri="{FF2B5EF4-FFF2-40B4-BE49-F238E27FC236}">
                <a16:creationId xmlns:a16="http://schemas.microsoft.com/office/drawing/2014/main" id="{8FB8CD01-1551-1120-F476-3B8939830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57EDA3-6916-DED8-9390-74583B93FA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EE3D18-D1FA-38C8-6F4F-FC3F4B877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F8D30-EEB3-A951-A7C7-8C15367C2F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91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77A6-5EA0-5C54-15AF-C1EB8E6912E8}"/>
              </a:ext>
            </a:extLst>
          </p:cNvPr>
          <p:cNvSpPr>
            <a:spLocks noGrp="1"/>
          </p:cNvSpPr>
          <p:nvPr>
            <p:ph type="title" hasCustomPrompt="1"/>
          </p:nvPr>
        </p:nvSpPr>
        <p:spPr>
          <a:xfrm>
            <a:off x="555172" y="457200"/>
            <a:ext cx="4216854" cy="1600200"/>
          </a:xfrm>
        </p:spPr>
        <p:txBody>
          <a:bodyPr anchor="b"/>
          <a:lstStyle>
            <a:lvl1pPr>
              <a:defRPr sz="3200"/>
            </a:lvl1pPr>
          </a:lstStyle>
          <a:p>
            <a:r>
              <a:rPr lang="en-US" dirty="0"/>
              <a:t>Enter Header</a:t>
            </a:r>
          </a:p>
        </p:txBody>
      </p:sp>
      <p:sp>
        <p:nvSpPr>
          <p:cNvPr id="3" name="Content Placeholder 2">
            <a:extLst>
              <a:ext uri="{FF2B5EF4-FFF2-40B4-BE49-F238E27FC236}">
                <a16:creationId xmlns:a16="http://schemas.microsoft.com/office/drawing/2014/main" id="{FB7F83BD-45E1-6B30-D5F0-A296F5D735CF}"/>
              </a:ext>
            </a:extLst>
          </p:cNvPr>
          <p:cNvSpPr>
            <a:spLocks noGrp="1"/>
          </p:cNvSpPr>
          <p:nvPr>
            <p:ph idx="1"/>
          </p:nvPr>
        </p:nvSpPr>
        <p:spPr>
          <a:xfrm>
            <a:off x="4872937" y="457201"/>
            <a:ext cx="6172200" cy="5943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9CA35E-8665-9618-C785-C2A50C5D0A51}"/>
              </a:ext>
            </a:extLst>
          </p:cNvPr>
          <p:cNvSpPr>
            <a:spLocks noGrp="1"/>
          </p:cNvSpPr>
          <p:nvPr>
            <p:ph type="body" sz="half" idx="2"/>
          </p:nvPr>
        </p:nvSpPr>
        <p:spPr>
          <a:xfrm>
            <a:off x="555172" y="2057400"/>
            <a:ext cx="4216854" cy="4343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95295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F95082-BD06-9352-CB76-A0F3E7B7DF7D}"/>
              </a:ext>
            </a:extLst>
          </p:cNvPr>
          <p:cNvSpPr>
            <a:spLocks noGrp="1"/>
          </p:cNvSpPr>
          <p:nvPr>
            <p:ph type="title"/>
          </p:nvPr>
        </p:nvSpPr>
        <p:spPr>
          <a:xfrm>
            <a:off x="838199" y="165088"/>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DCDE41F7-183F-19E2-6F33-6FC415ED5ED6}"/>
              </a:ext>
            </a:extLst>
          </p:cNvPr>
          <p:cNvSpPr>
            <a:spLocks noGrp="1"/>
          </p:cNvSpPr>
          <p:nvPr>
            <p:ph type="body" idx="1"/>
          </p:nvPr>
        </p:nvSpPr>
        <p:spPr>
          <a:xfrm>
            <a:off x="838199" y="1681834"/>
            <a:ext cx="10515600" cy="39841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7330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4" r:id="rId4"/>
    <p:sldLayoutId id="2147483658" r:id="rId5"/>
    <p:sldLayoutId id="2147483652" r:id="rId6"/>
    <p:sldLayoutId id="2147483659" r:id="rId7"/>
    <p:sldLayoutId id="2147483653" r:id="rId8"/>
    <p:sldLayoutId id="2147483656" r:id="rId9"/>
    <p:sldLayoutId id="2147483657" r:id="rId10"/>
    <p:sldLayoutId id="2147483660" r:id="rId11"/>
  </p:sldLayoutIdLst>
  <p:txStyles>
    <p:titleStyle>
      <a:lvl1pPr algn="ctr"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p:titleStyle>
    <p:body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 Id="rId5" Type="http://schemas.openxmlformats.org/officeDocument/2006/relationships/image" Target="../media/image11.jp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1.bin"/><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oleObject" Target="../embeddings/oleObject2.bin"/><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3.bin"/><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50.JPG"/><Relationship Id="rId3" Type="http://schemas.openxmlformats.org/officeDocument/2006/relationships/slideLayout" Target="../slideLayouts/slideLayout4.xml"/><Relationship Id="rId7" Type="http://schemas.openxmlformats.org/officeDocument/2006/relationships/image" Target="../media/image44.jpg"/><Relationship Id="rId12" Type="http://schemas.openxmlformats.org/officeDocument/2006/relationships/image" Target="../media/image49.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3.jpg"/><Relationship Id="rId11" Type="http://schemas.openxmlformats.org/officeDocument/2006/relationships/image" Target="../media/image48.jpg"/><Relationship Id="rId5" Type="http://schemas.openxmlformats.org/officeDocument/2006/relationships/image" Target="../media/image13.jp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2.jpg"/><Relationship Id="rId9" Type="http://schemas.openxmlformats.org/officeDocument/2006/relationships/image" Target="../media/image46.jfif"/><Relationship Id="rId14" Type="http://schemas.openxmlformats.org/officeDocument/2006/relationships/image" Target="../media/image51.jpg"/></Relationships>
</file>

<file path=ppt/slides/_rels/slide4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unknowncystic.wordpress.com/2012/05/" TargetMode="External"/><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E65A-F18D-1EBA-7243-1A868ED299D8}"/>
              </a:ext>
            </a:extLst>
          </p:cNvPr>
          <p:cNvSpPr>
            <a:spLocks noGrp="1"/>
          </p:cNvSpPr>
          <p:nvPr>
            <p:ph type="ctrTitle"/>
          </p:nvPr>
        </p:nvSpPr>
        <p:spPr/>
        <p:txBody>
          <a:bodyPr/>
          <a:lstStyle/>
          <a:p>
            <a:r>
              <a:rPr lang="en-US" dirty="0"/>
              <a:t>How to Effectively Select CBM Technologies</a:t>
            </a:r>
          </a:p>
        </p:txBody>
      </p:sp>
      <p:sp>
        <p:nvSpPr>
          <p:cNvPr id="3" name="Subtitle 2">
            <a:extLst>
              <a:ext uri="{FF2B5EF4-FFF2-40B4-BE49-F238E27FC236}">
                <a16:creationId xmlns:a16="http://schemas.microsoft.com/office/drawing/2014/main" id="{5BC6ED03-4AB4-9B8C-BEE8-F78E097001A2}"/>
              </a:ext>
            </a:extLst>
          </p:cNvPr>
          <p:cNvSpPr>
            <a:spLocks noGrp="1"/>
          </p:cNvSpPr>
          <p:nvPr>
            <p:ph type="subTitle" idx="1"/>
          </p:nvPr>
        </p:nvSpPr>
        <p:spPr/>
        <p:txBody>
          <a:bodyPr/>
          <a:lstStyle/>
          <a:p>
            <a:r>
              <a:rPr lang="en-US" dirty="0"/>
              <a:t>Howard W Penrose, Ph.D., CMRP, CEM, CMVP</a:t>
            </a:r>
          </a:p>
          <a:p>
            <a:r>
              <a:rPr lang="en-US" dirty="0"/>
              <a:t>President and Founder</a:t>
            </a:r>
          </a:p>
          <a:p>
            <a:r>
              <a:rPr lang="en-US" dirty="0"/>
              <a:t>MotorDoc LLC</a:t>
            </a:r>
          </a:p>
        </p:txBody>
      </p:sp>
      <p:sp>
        <p:nvSpPr>
          <p:cNvPr id="4" name="Rectangle 3">
            <a:extLst>
              <a:ext uri="{FF2B5EF4-FFF2-40B4-BE49-F238E27FC236}">
                <a16:creationId xmlns:a16="http://schemas.microsoft.com/office/drawing/2014/main" id="{39DA44FD-0FBB-C832-81A6-A7F309803B5F}"/>
              </a:ext>
            </a:extLst>
          </p:cNvPr>
          <p:cNvSpPr/>
          <p:nvPr/>
        </p:nvSpPr>
        <p:spPr>
          <a:xfrm>
            <a:off x="2917743" y="273538"/>
            <a:ext cx="6245795" cy="15500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rectangular sign with green text&#10;&#10;AI-generated content may be incorrect.">
            <a:extLst>
              <a:ext uri="{FF2B5EF4-FFF2-40B4-BE49-F238E27FC236}">
                <a16:creationId xmlns:a16="http://schemas.microsoft.com/office/drawing/2014/main" id="{F840F1F1-01DD-1E07-C93D-B6D14AEDF00B}"/>
              </a:ext>
            </a:extLst>
          </p:cNvPr>
          <p:cNvPicPr>
            <a:picLocks noChangeAspect="1"/>
          </p:cNvPicPr>
          <p:nvPr/>
        </p:nvPicPr>
        <p:blipFill>
          <a:blip r:embed="rId2"/>
          <a:srcRect l="1406" t="4" r="-1230" b="-180"/>
          <a:stretch>
            <a:fillRect/>
          </a:stretch>
        </p:blipFill>
        <p:spPr>
          <a:xfrm>
            <a:off x="2730844" y="-2243668"/>
            <a:ext cx="6730312" cy="6584462"/>
          </a:xfrm>
          <a:prstGeom prst="rect">
            <a:avLst/>
          </a:prstGeom>
        </p:spPr>
      </p:pic>
    </p:spTree>
    <p:extLst>
      <p:ext uri="{BB962C8B-B14F-4D97-AF65-F5344CB8AC3E}">
        <p14:creationId xmlns:p14="http://schemas.microsoft.com/office/powerpoint/2010/main" val="3138989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395E-71E0-96B1-41BE-F861A46E0980}"/>
              </a:ext>
            </a:extLst>
          </p:cNvPr>
          <p:cNvSpPr>
            <a:spLocks noGrp="1"/>
          </p:cNvSpPr>
          <p:nvPr>
            <p:ph type="title"/>
          </p:nvPr>
        </p:nvSpPr>
        <p:spPr/>
        <p:txBody>
          <a:bodyPr/>
          <a:lstStyle/>
          <a:p>
            <a:r>
              <a:rPr lang="en-US" dirty="0"/>
              <a:t>Maintenance Risk Management</a:t>
            </a:r>
          </a:p>
        </p:txBody>
      </p:sp>
      <p:sp>
        <p:nvSpPr>
          <p:cNvPr id="3" name="Content Placeholder 2">
            <a:extLst>
              <a:ext uri="{FF2B5EF4-FFF2-40B4-BE49-F238E27FC236}">
                <a16:creationId xmlns:a16="http://schemas.microsoft.com/office/drawing/2014/main" id="{794D597C-6F81-DCEC-D9FB-EE0F235C7B11}"/>
              </a:ext>
            </a:extLst>
          </p:cNvPr>
          <p:cNvSpPr>
            <a:spLocks noGrp="1"/>
          </p:cNvSpPr>
          <p:nvPr>
            <p:ph idx="1"/>
          </p:nvPr>
        </p:nvSpPr>
        <p:spPr>
          <a:xfrm>
            <a:off x="646770" y="1690989"/>
            <a:ext cx="6650845" cy="4572009"/>
          </a:xfrm>
        </p:spPr>
        <p:txBody>
          <a:bodyPr/>
          <a:lstStyle/>
          <a:p>
            <a:r>
              <a:rPr lang="en-US" dirty="0"/>
              <a:t>A well-designed maintenance program uses the concept of risk to:</a:t>
            </a:r>
          </a:p>
          <a:p>
            <a:endParaRPr lang="en-US" dirty="0"/>
          </a:p>
          <a:p>
            <a:pPr marL="342900" indent="-342900">
              <a:buFont typeface="Arial" panose="020B0604020202020204" pitchFamily="34" charset="0"/>
              <a:buChar char="•"/>
            </a:pPr>
            <a:r>
              <a:rPr lang="en-US" dirty="0"/>
              <a:t>Assess the risk of failure on individual systems and equipment levels</a:t>
            </a:r>
          </a:p>
          <a:p>
            <a:pPr marL="342900" indent="-342900">
              <a:buFont typeface="Arial" panose="020B0604020202020204" pitchFamily="34" charset="0"/>
              <a:buChar char="•"/>
            </a:pPr>
            <a:r>
              <a:rPr lang="en-US" dirty="0"/>
              <a:t>Develop tasks to prevent failure on the basis of that risk assessment, and,</a:t>
            </a:r>
          </a:p>
          <a:p>
            <a:pPr marL="342900" indent="-342900">
              <a:buFont typeface="Arial" panose="020B0604020202020204" pitchFamily="34" charset="0"/>
              <a:buChar char="•"/>
            </a:pPr>
            <a:r>
              <a:rPr lang="en-US" dirty="0"/>
              <a:t>Allocate resources where they provide the greatest benefit.</a:t>
            </a:r>
          </a:p>
          <a:p>
            <a:endParaRPr lang="en-US" dirty="0"/>
          </a:p>
        </p:txBody>
      </p:sp>
      <p:pic>
        <p:nvPicPr>
          <p:cNvPr id="5" name="Picture 4">
            <a:extLst>
              <a:ext uri="{FF2B5EF4-FFF2-40B4-BE49-F238E27FC236}">
                <a16:creationId xmlns:a16="http://schemas.microsoft.com/office/drawing/2014/main" id="{7397FE8D-8DED-59C7-832B-BF085292EB86}"/>
              </a:ext>
            </a:extLst>
          </p:cNvPr>
          <p:cNvPicPr>
            <a:picLocks noChangeAspect="1"/>
          </p:cNvPicPr>
          <p:nvPr/>
        </p:nvPicPr>
        <p:blipFill>
          <a:blip r:embed="rId2"/>
          <a:stretch>
            <a:fillRect/>
          </a:stretch>
        </p:blipFill>
        <p:spPr>
          <a:xfrm>
            <a:off x="7522308" y="1738011"/>
            <a:ext cx="4572000" cy="3429000"/>
          </a:xfrm>
          <a:prstGeom prst="rect">
            <a:avLst/>
          </a:prstGeom>
        </p:spPr>
      </p:pic>
    </p:spTree>
    <p:extLst>
      <p:ext uri="{BB962C8B-B14F-4D97-AF65-F5344CB8AC3E}">
        <p14:creationId xmlns:p14="http://schemas.microsoft.com/office/powerpoint/2010/main" val="1905718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7979F-D95E-E5C6-5FA9-9362A5F3A5CD}"/>
              </a:ext>
            </a:extLst>
          </p:cNvPr>
          <p:cNvSpPr>
            <a:spLocks noGrp="1"/>
          </p:cNvSpPr>
          <p:nvPr>
            <p:ph type="title"/>
          </p:nvPr>
        </p:nvSpPr>
        <p:spPr/>
        <p:txBody>
          <a:bodyPr/>
          <a:lstStyle/>
          <a:p>
            <a:r>
              <a:rPr lang="en-US" dirty="0"/>
              <a:t>Risk Assessment</a:t>
            </a:r>
          </a:p>
        </p:txBody>
      </p:sp>
      <p:graphicFrame>
        <p:nvGraphicFramePr>
          <p:cNvPr id="4" name="Group 53">
            <a:extLst>
              <a:ext uri="{FF2B5EF4-FFF2-40B4-BE49-F238E27FC236}">
                <a16:creationId xmlns:a16="http://schemas.microsoft.com/office/drawing/2014/main" id="{6D70DD0B-276C-1119-E363-00B272C55EA6}"/>
              </a:ext>
            </a:extLst>
          </p:cNvPr>
          <p:cNvGraphicFramePr>
            <a:graphicFrameLocks noGrp="1"/>
          </p:cNvGraphicFramePr>
          <p:nvPr>
            <p:extLst>
              <p:ext uri="{D42A27DB-BD31-4B8C-83A1-F6EECF244321}">
                <p14:modId xmlns:p14="http://schemas.microsoft.com/office/powerpoint/2010/main" val="4198221274"/>
              </p:ext>
            </p:extLst>
          </p:nvPr>
        </p:nvGraphicFramePr>
        <p:xfrm>
          <a:off x="1786873" y="1654009"/>
          <a:ext cx="8610600" cy="4200526"/>
        </p:xfrm>
        <a:graphic>
          <a:graphicData uri="http://schemas.openxmlformats.org/drawingml/2006/table">
            <a:tbl>
              <a:tblPr/>
              <a:tblGrid>
                <a:gridCol w="762000">
                  <a:extLst>
                    <a:ext uri="{9D8B030D-6E8A-4147-A177-3AD203B41FA5}">
                      <a16:colId xmlns:a16="http://schemas.microsoft.com/office/drawing/2014/main" val="1051425858"/>
                    </a:ext>
                  </a:extLst>
                </a:gridCol>
                <a:gridCol w="1981200">
                  <a:extLst>
                    <a:ext uri="{9D8B030D-6E8A-4147-A177-3AD203B41FA5}">
                      <a16:colId xmlns:a16="http://schemas.microsoft.com/office/drawing/2014/main" val="1339294554"/>
                    </a:ext>
                  </a:extLst>
                </a:gridCol>
                <a:gridCol w="1981200">
                  <a:extLst>
                    <a:ext uri="{9D8B030D-6E8A-4147-A177-3AD203B41FA5}">
                      <a16:colId xmlns:a16="http://schemas.microsoft.com/office/drawing/2014/main" val="2284046637"/>
                    </a:ext>
                  </a:extLst>
                </a:gridCol>
                <a:gridCol w="1981200">
                  <a:extLst>
                    <a:ext uri="{9D8B030D-6E8A-4147-A177-3AD203B41FA5}">
                      <a16:colId xmlns:a16="http://schemas.microsoft.com/office/drawing/2014/main" val="2279522481"/>
                    </a:ext>
                  </a:extLst>
                </a:gridCol>
                <a:gridCol w="1905000">
                  <a:extLst>
                    <a:ext uri="{9D8B030D-6E8A-4147-A177-3AD203B41FA5}">
                      <a16:colId xmlns:a16="http://schemas.microsoft.com/office/drawing/2014/main" val="3048397756"/>
                    </a:ext>
                  </a:extLst>
                </a:gridCol>
              </a:tblGrid>
              <a:tr h="439738">
                <a:tc row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rPr>
                        <a:t>Score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rPr>
                        <a:t>Probability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rPr>
                        <a:t>(Frequency of Event)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rPr>
                        <a:t>Severity (Consequence of Event)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96336302"/>
                  </a:ext>
                </a:extLst>
              </a:tr>
              <a:tr h="30480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rPr>
                        <a:t>Safety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rPr>
                        <a:t>Mission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rPr>
                        <a:t>Economic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41380054"/>
                  </a:ext>
                </a:extLst>
              </a:tr>
              <a:tr h="5826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Event will happen in normal operations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Any personnel safety consequence could result in death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Mission effectiveness is lost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No Score.  Not equivalent to safety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69501975"/>
                  </a:ext>
                </a:extLst>
              </a:tr>
              <a:tr h="7048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Event very likely to occur in time but not certain that occurance will happen in normal operations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May cause severe injury or severe occupational illness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Mission effectiveness is degraded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Repairs are required causing severe economic effects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2569636"/>
                  </a:ext>
                </a:extLst>
              </a:tr>
              <a:tr h="7048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Event may occur in time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May cause minor injury or minor illness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No effect on mission but equipment failure causes system failure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Repairs may be required or deferred causing substantial economic effects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30512749"/>
                  </a:ext>
                </a:extLst>
              </a:tr>
              <a:tr h="7016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Event can occur in normal operations but not likely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Probably would not effect personnel but still a violation of standards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No effect on mission but equipment failure causes system degradation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Repairs may be deferred causing limited effects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81371477"/>
                  </a:ext>
                </a:extLst>
              </a:tr>
              <a:tr h="4683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Event should not occur in normal operations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No hazards will result from event occurring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No hazards will result from event occurring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No hazards will result from event occurring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30926966"/>
                  </a:ext>
                </a:extLst>
              </a:tr>
            </a:tbl>
          </a:graphicData>
        </a:graphic>
      </p:graphicFrame>
    </p:spTree>
    <p:extLst>
      <p:ext uri="{BB962C8B-B14F-4D97-AF65-F5344CB8AC3E}">
        <p14:creationId xmlns:p14="http://schemas.microsoft.com/office/powerpoint/2010/main" val="4140869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FE8C5-9560-4524-078B-50357511DC80}"/>
              </a:ext>
            </a:extLst>
          </p:cNvPr>
          <p:cNvSpPr>
            <a:spLocks noGrp="1"/>
          </p:cNvSpPr>
          <p:nvPr>
            <p:ph type="title"/>
          </p:nvPr>
        </p:nvSpPr>
        <p:spPr>
          <a:xfrm>
            <a:off x="646770" y="165089"/>
            <a:ext cx="10890806" cy="802066"/>
          </a:xfrm>
        </p:spPr>
        <p:txBody>
          <a:bodyPr/>
          <a:lstStyle/>
          <a:p>
            <a:r>
              <a:rPr lang="en-US" dirty="0"/>
              <a:t>Scorecard</a:t>
            </a:r>
          </a:p>
        </p:txBody>
      </p:sp>
      <p:graphicFrame>
        <p:nvGraphicFramePr>
          <p:cNvPr id="4" name="Group 3">
            <a:extLst>
              <a:ext uri="{FF2B5EF4-FFF2-40B4-BE49-F238E27FC236}">
                <a16:creationId xmlns:a16="http://schemas.microsoft.com/office/drawing/2014/main" id="{B47100C5-F890-E513-66A4-0B86DA518137}"/>
              </a:ext>
            </a:extLst>
          </p:cNvPr>
          <p:cNvGraphicFramePr>
            <a:graphicFrameLocks noGrp="1"/>
          </p:cNvGraphicFramePr>
          <p:nvPr>
            <p:extLst>
              <p:ext uri="{D42A27DB-BD31-4B8C-83A1-F6EECF244321}">
                <p14:modId xmlns:p14="http://schemas.microsoft.com/office/powerpoint/2010/main" val="60953474"/>
              </p:ext>
            </p:extLst>
          </p:nvPr>
        </p:nvGraphicFramePr>
        <p:xfrm>
          <a:off x="4419600" y="1066801"/>
          <a:ext cx="3886200" cy="3048001"/>
        </p:xfrm>
        <a:graphic>
          <a:graphicData uri="http://schemas.openxmlformats.org/drawingml/2006/table">
            <a:tbl>
              <a:tblPr/>
              <a:tblGrid>
                <a:gridCol w="777875">
                  <a:extLst>
                    <a:ext uri="{9D8B030D-6E8A-4147-A177-3AD203B41FA5}">
                      <a16:colId xmlns:a16="http://schemas.microsoft.com/office/drawing/2014/main" val="3418685330"/>
                    </a:ext>
                  </a:extLst>
                </a:gridCol>
                <a:gridCol w="776288">
                  <a:extLst>
                    <a:ext uri="{9D8B030D-6E8A-4147-A177-3AD203B41FA5}">
                      <a16:colId xmlns:a16="http://schemas.microsoft.com/office/drawing/2014/main" val="2033697097"/>
                    </a:ext>
                  </a:extLst>
                </a:gridCol>
                <a:gridCol w="777875">
                  <a:extLst>
                    <a:ext uri="{9D8B030D-6E8A-4147-A177-3AD203B41FA5}">
                      <a16:colId xmlns:a16="http://schemas.microsoft.com/office/drawing/2014/main" val="191789526"/>
                    </a:ext>
                  </a:extLst>
                </a:gridCol>
                <a:gridCol w="776287">
                  <a:extLst>
                    <a:ext uri="{9D8B030D-6E8A-4147-A177-3AD203B41FA5}">
                      <a16:colId xmlns:a16="http://schemas.microsoft.com/office/drawing/2014/main" val="1749470924"/>
                    </a:ext>
                  </a:extLst>
                </a:gridCol>
                <a:gridCol w="777875">
                  <a:extLst>
                    <a:ext uri="{9D8B030D-6E8A-4147-A177-3AD203B41FA5}">
                      <a16:colId xmlns:a16="http://schemas.microsoft.com/office/drawing/2014/main" val="1823450874"/>
                    </a:ext>
                  </a:extLst>
                </a:gridCol>
              </a:tblGrid>
              <a:tr h="608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872685821"/>
                  </a:ext>
                </a:extLst>
              </a:tr>
              <a:tr h="609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4125353583"/>
                  </a:ext>
                </a:extLst>
              </a:tr>
              <a:tr h="609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extLst>
                  <a:ext uri="{0D108BD9-81ED-4DB2-BD59-A6C34878D82A}">
                    <a16:rowId xmlns:a16="http://schemas.microsoft.com/office/drawing/2014/main" val="3980290978"/>
                  </a:ext>
                </a:extLst>
              </a:tr>
              <a:tr h="608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887850731"/>
                  </a:ext>
                </a:extLst>
              </a:tr>
              <a:tr h="6127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66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66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66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505493905"/>
                  </a:ext>
                </a:extLst>
              </a:tr>
            </a:tbl>
          </a:graphicData>
        </a:graphic>
      </p:graphicFrame>
      <p:sp>
        <p:nvSpPr>
          <p:cNvPr id="5" name="Text Box 41">
            <a:extLst>
              <a:ext uri="{FF2B5EF4-FFF2-40B4-BE49-F238E27FC236}">
                <a16:creationId xmlns:a16="http://schemas.microsoft.com/office/drawing/2014/main" id="{ED112EDB-6A1D-1691-1959-92BE8216553E}"/>
              </a:ext>
            </a:extLst>
          </p:cNvPr>
          <p:cNvSpPr txBox="1">
            <a:spLocks noChangeArrowheads="1"/>
          </p:cNvSpPr>
          <p:nvPr/>
        </p:nvSpPr>
        <p:spPr bwMode="auto">
          <a:xfrm>
            <a:off x="4022725" y="38465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cs typeface="Arial" panose="020B0604020202020204" pitchFamily="34" charset="0"/>
              </a:rPr>
              <a:t>1</a:t>
            </a:r>
          </a:p>
        </p:txBody>
      </p:sp>
      <p:sp>
        <p:nvSpPr>
          <p:cNvPr id="6" name="Text Box 42">
            <a:extLst>
              <a:ext uri="{FF2B5EF4-FFF2-40B4-BE49-F238E27FC236}">
                <a16:creationId xmlns:a16="http://schemas.microsoft.com/office/drawing/2014/main" id="{796557FF-2DCB-836C-4E1C-B95DE82D0A0D}"/>
              </a:ext>
            </a:extLst>
          </p:cNvPr>
          <p:cNvSpPr txBox="1">
            <a:spLocks noChangeArrowheads="1"/>
          </p:cNvSpPr>
          <p:nvPr/>
        </p:nvSpPr>
        <p:spPr bwMode="auto">
          <a:xfrm>
            <a:off x="4038600" y="320040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cs typeface="Arial" panose="020B0604020202020204" pitchFamily="34" charset="0"/>
              </a:rPr>
              <a:t>2</a:t>
            </a:r>
          </a:p>
        </p:txBody>
      </p:sp>
      <p:sp>
        <p:nvSpPr>
          <p:cNvPr id="7" name="Text Box 43">
            <a:extLst>
              <a:ext uri="{FF2B5EF4-FFF2-40B4-BE49-F238E27FC236}">
                <a16:creationId xmlns:a16="http://schemas.microsoft.com/office/drawing/2014/main" id="{1CF6C6FD-3EE9-97B6-F8AD-2F578BCA6BBF}"/>
              </a:ext>
            </a:extLst>
          </p:cNvPr>
          <p:cNvSpPr txBox="1">
            <a:spLocks noChangeArrowheads="1"/>
          </p:cNvSpPr>
          <p:nvPr/>
        </p:nvSpPr>
        <p:spPr bwMode="auto">
          <a:xfrm>
            <a:off x="4038600" y="251460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cs typeface="Arial" panose="020B0604020202020204" pitchFamily="34" charset="0"/>
              </a:rPr>
              <a:t>3</a:t>
            </a:r>
          </a:p>
        </p:txBody>
      </p:sp>
      <p:sp>
        <p:nvSpPr>
          <p:cNvPr id="8" name="Text Box 44">
            <a:extLst>
              <a:ext uri="{FF2B5EF4-FFF2-40B4-BE49-F238E27FC236}">
                <a16:creationId xmlns:a16="http://schemas.microsoft.com/office/drawing/2014/main" id="{6B451D00-29B4-2BD4-0163-BAACB3B3437D}"/>
              </a:ext>
            </a:extLst>
          </p:cNvPr>
          <p:cNvSpPr txBox="1">
            <a:spLocks noChangeArrowheads="1"/>
          </p:cNvSpPr>
          <p:nvPr/>
        </p:nvSpPr>
        <p:spPr bwMode="auto">
          <a:xfrm>
            <a:off x="4022725" y="18653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cs typeface="Arial" panose="020B0604020202020204" pitchFamily="34" charset="0"/>
              </a:rPr>
              <a:t>4</a:t>
            </a:r>
          </a:p>
        </p:txBody>
      </p:sp>
      <p:sp>
        <p:nvSpPr>
          <p:cNvPr id="9" name="Text Box 45">
            <a:extLst>
              <a:ext uri="{FF2B5EF4-FFF2-40B4-BE49-F238E27FC236}">
                <a16:creationId xmlns:a16="http://schemas.microsoft.com/office/drawing/2014/main" id="{E28D8A4B-D81B-99B7-48E4-45416945B58D}"/>
              </a:ext>
            </a:extLst>
          </p:cNvPr>
          <p:cNvSpPr txBox="1">
            <a:spLocks noChangeArrowheads="1"/>
          </p:cNvSpPr>
          <p:nvPr/>
        </p:nvSpPr>
        <p:spPr bwMode="auto">
          <a:xfrm>
            <a:off x="4022725" y="11795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cs typeface="Arial" panose="020B0604020202020204" pitchFamily="34" charset="0"/>
              </a:rPr>
              <a:t>5</a:t>
            </a:r>
          </a:p>
        </p:txBody>
      </p:sp>
      <p:sp>
        <p:nvSpPr>
          <p:cNvPr id="10" name="Text Box 46">
            <a:extLst>
              <a:ext uri="{FF2B5EF4-FFF2-40B4-BE49-F238E27FC236}">
                <a16:creationId xmlns:a16="http://schemas.microsoft.com/office/drawing/2014/main" id="{51E3438D-4D71-9038-11FE-BC780934763A}"/>
              </a:ext>
            </a:extLst>
          </p:cNvPr>
          <p:cNvSpPr txBox="1">
            <a:spLocks noChangeArrowheads="1"/>
          </p:cNvSpPr>
          <p:nvPr/>
        </p:nvSpPr>
        <p:spPr bwMode="auto">
          <a:xfrm>
            <a:off x="4648200" y="411480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cs typeface="Arial" panose="020B0604020202020204" pitchFamily="34" charset="0"/>
              </a:rPr>
              <a:t>1</a:t>
            </a:r>
          </a:p>
        </p:txBody>
      </p:sp>
      <p:sp>
        <p:nvSpPr>
          <p:cNvPr id="11" name="Text Box 47">
            <a:extLst>
              <a:ext uri="{FF2B5EF4-FFF2-40B4-BE49-F238E27FC236}">
                <a16:creationId xmlns:a16="http://schemas.microsoft.com/office/drawing/2014/main" id="{8877DDD7-3338-F34C-11DA-C77727529382}"/>
              </a:ext>
            </a:extLst>
          </p:cNvPr>
          <p:cNvSpPr txBox="1">
            <a:spLocks noChangeArrowheads="1"/>
          </p:cNvSpPr>
          <p:nvPr/>
        </p:nvSpPr>
        <p:spPr bwMode="auto">
          <a:xfrm>
            <a:off x="5486400" y="411480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cs typeface="Arial" panose="020B0604020202020204" pitchFamily="34" charset="0"/>
              </a:rPr>
              <a:t>2</a:t>
            </a:r>
          </a:p>
        </p:txBody>
      </p:sp>
      <p:sp>
        <p:nvSpPr>
          <p:cNvPr id="12" name="Text Box 48">
            <a:extLst>
              <a:ext uri="{FF2B5EF4-FFF2-40B4-BE49-F238E27FC236}">
                <a16:creationId xmlns:a16="http://schemas.microsoft.com/office/drawing/2014/main" id="{17BCCA52-F9E9-B0FC-5FB8-EBFB8785B9BA}"/>
              </a:ext>
            </a:extLst>
          </p:cNvPr>
          <p:cNvSpPr txBox="1">
            <a:spLocks noChangeArrowheads="1"/>
          </p:cNvSpPr>
          <p:nvPr/>
        </p:nvSpPr>
        <p:spPr bwMode="auto">
          <a:xfrm>
            <a:off x="6248400" y="411480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cs typeface="Arial" panose="020B0604020202020204" pitchFamily="34" charset="0"/>
              </a:rPr>
              <a:t>3</a:t>
            </a:r>
          </a:p>
        </p:txBody>
      </p:sp>
      <p:sp>
        <p:nvSpPr>
          <p:cNvPr id="13" name="Text Box 49">
            <a:extLst>
              <a:ext uri="{FF2B5EF4-FFF2-40B4-BE49-F238E27FC236}">
                <a16:creationId xmlns:a16="http://schemas.microsoft.com/office/drawing/2014/main" id="{E22612E2-6363-059B-A09E-ACF89D663034}"/>
              </a:ext>
            </a:extLst>
          </p:cNvPr>
          <p:cNvSpPr txBox="1">
            <a:spLocks noChangeArrowheads="1"/>
          </p:cNvSpPr>
          <p:nvPr/>
        </p:nvSpPr>
        <p:spPr bwMode="auto">
          <a:xfrm>
            <a:off x="7086600" y="411480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cs typeface="Arial" panose="020B0604020202020204" pitchFamily="34" charset="0"/>
              </a:rPr>
              <a:t>4</a:t>
            </a:r>
          </a:p>
        </p:txBody>
      </p:sp>
      <p:sp>
        <p:nvSpPr>
          <p:cNvPr id="14" name="Text Box 50">
            <a:extLst>
              <a:ext uri="{FF2B5EF4-FFF2-40B4-BE49-F238E27FC236}">
                <a16:creationId xmlns:a16="http://schemas.microsoft.com/office/drawing/2014/main" id="{B2630033-853B-7AF2-0687-62235E5355D2}"/>
              </a:ext>
            </a:extLst>
          </p:cNvPr>
          <p:cNvSpPr txBox="1">
            <a:spLocks noChangeArrowheads="1"/>
          </p:cNvSpPr>
          <p:nvPr/>
        </p:nvSpPr>
        <p:spPr bwMode="auto">
          <a:xfrm>
            <a:off x="7848600" y="411480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cs typeface="Arial" panose="020B0604020202020204" pitchFamily="34" charset="0"/>
              </a:rPr>
              <a:t>5</a:t>
            </a:r>
          </a:p>
        </p:txBody>
      </p:sp>
      <p:sp>
        <p:nvSpPr>
          <p:cNvPr id="15" name="Text Box 51">
            <a:extLst>
              <a:ext uri="{FF2B5EF4-FFF2-40B4-BE49-F238E27FC236}">
                <a16:creationId xmlns:a16="http://schemas.microsoft.com/office/drawing/2014/main" id="{2797C048-1660-E469-9096-38C9F3658680}"/>
              </a:ext>
            </a:extLst>
          </p:cNvPr>
          <p:cNvSpPr txBox="1">
            <a:spLocks noChangeArrowheads="1"/>
          </p:cNvSpPr>
          <p:nvPr/>
        </p:nvSpPr>
        <p:spPr bwMode="auto">
          <a:xfrm>
            <a:off x="5000625" y="4480563"/>
            <a:ext cx="249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cs typeface="Arial" panose="020B0604020202020204" pitchFamily="34" charset="0"/>
              </a:rPr>
              <a:t>Consequence of Event</a:t>
            </a:r>
          </a:p>
        </p:txBody>
      </p:sp>
      <p:sp>
        <p:nvSpPr>
          <p:cNvPr id="16" name="Text Box 52">
            <a:extLst>
              <a:ext uri="{FF2B5EF4-FFF2-40B4-BE49-F238E27FC236}">
                <a16:creationId xmlns:a16="http://schemas.microsoft.com/office/drawing/2014/main" id="{B4F7EFAB-3701-31E9-E09F-AD5187B0D431}"/>
              </a:ext>
            </a:extLst>
          </p:cNvPr>
          <p:cNvSpPr txBox="1">
            <a:spLocks noChangeArrowheads="1"/>
          </p:cNvSpPr>
          <p:nvPr/>
        </p:nvSpPr>
        <p:spPr bwMode="auto">
          <a:xfrm>
            <a:off x="2879725" y="1865313"/>
            <a:ext cx="1212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cs typeface="Arial" panose="020B0604020202020204" pitchFamily="34" charset="0"/>
              </a:rPr>
              <a:t>Likelihood</a:t>
            </a:r>
          </a:p>
          <a:p>
            <a:r>
              <a:rPr lang="en-US" altLang="en-US" dirty="0">
                <a:cs typeface="Arial" panose="020B0604020202020204" pitchFamily="34" charset="0"/>
              </a:rPr>
              <a:t>Of Event</a:t>
            </a:r>
          </a:p>
        </p:txBody>
      </p:sp>
      <p:graphicFrame>
        <p:nvGraphicFramePr>
          <p:cNvPr id="17" name="Group 85">
            <a:extLst>
              <a:ext uri="{FF2B5EF4-FFF2-40B4-BE49-F238E27FC236}">
                <a16:creationId xmlns:a16="http://schemas.microsoft.com/office/drawing/2014/main" id="{ED5EE30D-98AA-BA88-962C-C10A5DE5CC06}"/>
              </a:ext>
            </a:extLst>
          </p:cNvPr>
          <p:cNvGraphicFramePr>
            <a:graphicFrameLocks noGrp="1"/>
          </p:cNvGraphicFramePr>
          <p:nvPr>
            <p:extLst>
              <p:ext uri="{D42A27DB-BD31-4B8C-83A1-F6EECF244321}">
                <p14:modId xmlns:p14="http://schemas.microsoft.com/office/powerpoint/2010/main" val="349588142"/>
              </p:ext>
            </p:extLst>
          </p:nvPr>
        </p:nvGraphicFramePr>
        <p:xfrm>
          <a:off x="1647092" y="4885008"/>
          <a:ext cx="8610600" cy="1554480"/>
        </p:xfrm>
        <a:graphic>
          <a:graphicData uri="http://schemas.openxmlformats.org/drawingml/2006/table">
            <a:tbl>
              <a:tblPr/>
              <a:tblGrid>
                <a:gridCol w="762000">
                  <a:extLst>
                    <a:ext uri="{9D8B030D-6E8A-4147-A177-3AD203B41FA5}">
                      <a16:colId xmlns:a16="http://schemas.microsoft.com/office/drawing/2014/main" val="3226028216"/>
                    </a:ext>
                  </a:extLst>
                </a:gridCol>
                <a:gridCol w="838200">
                  <a:extLst>
                    <a:ext uri="{9D8B030D-6E8A-4147-A177-3AD203B41FA5}">
                      <a16:colId xmlns:a16="http://schemas.microsoft.com/office/drawing/2014/main" val="101334602"/>
                    </a:ext>
                  </a:extLst>
                </a:gridCol>
                <a:gridCol w="1371600">
                  <a:extLst>
                    <a:ext uri="{9D8B030D-6E8A-4147-A177-3AD203B41FA5}">
                      <a16:colId xmlns:a16="http://schemas.microsoft.com/office/drawing/2014/main" val="2839986072"/>
                    </a:ext>
                  </a:extLst>
                </a:gridCol>
                <a:gridCol w="5638800">
                  <a:extLst>
                    <a:ext uri="{9D8B030D-6E8A-4147-A177-3AD203B41FA5}">
                      <a16:colId xmlns:a16="http://schemas.microsoft.com/office/drawing/2014/main" val="3187748804"/>
                    </a:ext>
                  </a:extLst>
                </a:gridCol>
              </a:tblGrid>
              <a:tr h="1317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&lt;4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Trivial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Acceptable Risk: Change in frquency or to maintenance action is required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96928639"/>
                  </a:ext>
                </a:extLst>
              </a:tr>
              <a:tr h="1317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Low Risk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Change in frequency or modification of the maintenance action is preferred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28809353"/>
                  </a:ext>
                </a:extLst>
              </a:tr>
              <a:tr h="1333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8-12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Moderate Risk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Change in frequency or modification of the maintenance action is possible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74795250"/>
                  </a:ext>
                </a:extLst>
              </a:tr>
              <a:tr h="1317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15-16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Significant Risk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More detailed assessment required before changing frequency or maintenance action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38925134"/>
                  </a:ext>
                </a:extLst>
              </a:tr>
              <a:tr h="1317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&gt;16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Extreme Risk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Unacceptable risk.  No change in frequency or maintenance action is acceptable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97763820"/>
                  </a:ext>
                </a:extLst>
              </a:tr>
            </a:tbl>
          </a:graphicData>
        </a:graphic>
      </p:graphicFrame>
    </p:spTree>
    <p:extLst>
      <p:ext uri="{BB962C8B-B14F-4D97-AF65-F5344CB8AC3E}">
        <p14:creationId xmlns:p14="http://schemas.microsoft.com/office/powerpoint/2010/main" val="2902284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C525-5AFD-847F-438A-5B4B54A4AED8}"/>
              </a:ext>
            </a:extLst>
          </p:cNvPr>
          <p:cNvSpPr>
            <a:spLocks noGrp="1"/>
          </p:cNvSpPr>
          <p:nvPr>
            <p:ph type="title"/>
          </p:nvPr>
        </p:nvSpPr>
        <p:spPr/>
        <p:txBody>
          <a:bodyPr/>
          <a:lstStyle/>
          <a:p>
            <a:r>
              <a:rPr lang="en-US" dirty="0"/>
              <a:t>Three Maintenance Options</a:t>
            </a:r>
          </a:p>
        </p:txBody>
      </p:sp>
      <p:sp>
        <p:nvSpPr>
          <p:cNvPr id="3" name="Content Placeholder 2">
            <a:extLst>
              <a:ext uri="{FF2B5EF4-FFF2-40B4-BE49-F238E27FC236}">
                <a16:creationId xmlns:a16="http://schemas.microsoft.com/office/drawing/2014/main" id="{FA9A17F9-87E3-19D6-8372-3E8E077F166D}"/>
              </a:ext>
            </a:extLst>
          </p:cNvPr>
          <p:cNvSpPr>
            <a:spLocks noGrp="1"/>
          </p:cNvSpPr>
          <p:nvPr>
            <p:ph idx="1"/>
          </p:nvPr>
        </p:nvSpPr>
        <p:spPr>
          <a:xfrm>
            <a:off x="646770" y="2006278"/>
            <a:ext cx="7072876" cy="4256720"/>
          </a:xfrm>
        </p:spPr>
        <p:txBody>
          <a:bodyPr/>
          <a:lstStyle/>
          <a:p>
            <a:pPr marL="342900" indent="-342900">
              <a:buFont typeface="Arial" panose="020B0604020202020204" pitchFamily="34" charset="0"/>
              <a:buChar char="•"/>
            </a:pPr>
            <a:r>
              <a:rPr lang="en-US" dirty="0"/>
              <a:t>Restore lost or degraded functions by correcting unsatisfactory conditions (Corrective maintenance)</a:t>
            </a:r>
          </a:p>
          <a:p>
            <a:pPr marL="342900" indent="-342900">
              <a:buFont typeface="Arial" panose="020B0604020202020204" pitchFamily="34" charset="0"/>
              <a:buChar char="•"/>
            </a:pPr>
            <a:r>
              <a:rPr lang="en-US" dirty="0"/>
              <a:t>Minimize conditions that cause unacceptable degradation of functions (Preventive maintenance)</a:t>
            </a:r>
          </a:p>
          <a:p>
            <a:pPr marL="342900" indent="-342900">
              <a:buFont typeface="Arial" panose="020B0604020202020204" pitchFamily="34" charset="0"/>
              <a:buChar char="•"/>
            </a:pPr>
            <a:r>
              <a:rPr lang="en-US" dirty="0"/>
              <a:t>Eliminate a specific unsatisfactory condition by altering the design of the item (Alterative maintenance)</a:t>
            </a:r>
          </a:p>
          <a:p>
            <a:endParaRPr lang="en-US" dirty="0"/>
          </a:p>
        </p:txBody>
      </p:sp>
      <p:pic>
        <p:nvPicPr>
          <p:cNvPr id="5" name="Picture 4">
            <a:extLst>
              <a:ext uri="{FF2B5EF4-FFF2-40B4-BE49-F238E27FC236}">
                <a16:creationId xmlns:a16="http://schemas.microsoft.com/office/drawing/2014/main" id="{0C845290-DE2F-F422-6DC6-859CE7A86430}"/>
              </a:ext>
            </a:extLst>
          </p:cNvPr>
          <p:cNvPicPr>
            <a:picLocks noChangeAspect="1"/>
          </p:cNvPicPr>
          <p:nvPr/>
        </p:nvPicPr>
        <p:blipFill>
          <a:blip r:embed="rId2"/>
          <a:stretch>
            <a:fillRect/>
          </a:stretch>
        </p:blipFill>
        <p:spPr>
          <a:xfrm rot="5400000">
            <a:off x="7556832" y="2145834"/>
            <a:ext cx="4256719" cy="3192540"/>
          </a:xfrm>
          <a:prstGeom prst="rect">
            <a:avLst/>
          </a:prstGeom>
        </p:spPr>
      </p:pic>
    </p:spTree>
    <p:extLst>
      <p:ext uri="{BB962C8B-B14F-4D97-AF65-F5344CB8AC3E}">
        <p14:creationId xmlns:p14="http://schemas.microsoft.com/office/powerpoint/2010/main" val="3262107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DAAAA2-217A-9897-FBCA-16AEA1C84E95}"/>
              </a:ext>
            </a:extLst>
          </p:cNvPr>
          <p:cNvSpPr>
            <a:spLocks noGrp="1"/>
          </p:cNvSpPr>
          <p:nvPr>
            <p:ph type="title"/>
          </p:nvPr>
        </p:nvSpPr>
        <p:spPr/>
        <p:txBody>
          <a:bodyPr/>
          <a:lstStyle/>
          <a:p>
            <a:r>
              <a:rPr lang="en-US" dirty="0"/>
              <a:t>Dominant Failures</a:t>
            </a:r>
          </a:p>
        </p:txBody>
      </p:sp>
      <p:sp>
        <p:nvSpPr>
          <p:cNvPr id="9" name="Arc 4">
            <a:extLst>
              <a:ext uri="{FF2B5EF4-FFF2-40B4-BE49-F238E27FC236}">
                <a16:creationId xmlns:a16="http://schemas.microsoft.com/office/drawing/2014/main" id="{A1299E4F-2E74-379B-F639-EEBD5C0765B1}"/>
              </a:ext>
            </a:extLst>
          </p:cNvPr>
          <p:cNvSpPr>
            <a:spLocks/>
          </p:cNvSpPr>
          <p:nvPr/>
        </p:nvSpPr>
        <p:spPr bwMode="auto">
          <a:xfrm>
            <a:off x="2846144" y="2280302"/>
            <a:ext cx="3794125" cy="2932112"/>
          </a:xfrm>
          <a:custGeom>
            <a:avLst/>
            <a:gdLst>
              <a:gd name="G0" fmla="+- 21600 0 0"/>
              <a:gd name="G1" fmla="+- 21600 0 0"/>
              <a:gd name="G2" fmla="+- 21600 0 0"/>
              <a:gd name="T0" fmla="*/ 0 w 21801"/>
              <a:gd name="T1" fmla="*/ 21600 h 21600"/>
              <a:gd name="T2" fmla="*/ 21801 w 21801"/>
              <a:gd name="T3" fmla="*/ 1 h 21600"/>
              <a:gd name="T4" fmla="*/ 21600 w 21801"/>
              <a:gd name="T5" fmla="*/ 21600 h 21600"/>
            </a:gdLst>
            <a:ahLst/>
            <a:cxnLst>
              <a:cxn ang="0">
                <a:pos x="T0" y="T1"/>
              </a:cxn>
              <a:cxn ang="0">
                <a:pos x="T2" y="T3"/>
              </a:cxn>
              <a:cxn ang="0">
                <a:pos x="T4" y="T5"/>
              </a:cxn>
            </a:cxnLst>
            <a:rect l="0" t="0" r="r" b="b"/>
            <a:pathLst>
              <a:path w="21801" h="21600" fill="none" extrusionOk="0">
                <a:moveTo>
                  <a:pt x="0" y="21599"/>
                </a:moveTo>
                <a:cubicBezTo>
                  <a:pt x="0" y="9670"/>
                  <a:pt x="9670" y="0"/>
                  <a:pt x="21600" y="0"/>
                </a:cubicBezTo>
                <a:cubicBezTo>
                  <a:pt x="21667" y="0"/>
                  <a:pt x="21734" y="0"/>
                  <a:pt x="21801" y="0"/>
                </a:cubicBezTo>
              </a:path>
              <a:path w="21801" h="21600" stroke="0" extrusionOk="0">
                <a:moveTo>
                  <a:pt x="0" y="21599"/>
                </a:moveTo>
                <a:cubicBezTo>
                  <a:pt x="0" y="9670"/>
                  <a:pt x="9670" y="0"/>
                  <a:pt x="21600" y="0"/>
                </a:cubicBezTo>
                <a:cubicBezTo>
                  <a:pt x="21667" y="0"/>
                  <a:pt x="21734" y="0"/>
                  <a:pt x="21801" y="0"/>
                </a:cubicBezTo>
                <a:lnTo>
                  <a:pt x="21600" y="21600"/>
                </a:lnTo>
                <a:close/>
              </a:path>
            </a:pathLst>
          </a:custGeom>
          <a:noFill/>
          <a:ln w="50800" cap="rnd">
            <a:solidFill>
              <a:srgbClr val="B3B9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 name="Group 9">
            <a:extLst>
              <a:ext uri="{FF2B5EF4-FFF2-40B4-BE49-F238E27FC236}">
                <a16:creationId xmlns:a16="http://schemas.microsoft.com/office/drawing/2014/main" id="{137084C3-5C38-497D-0F30-1B7B7FE86A50}"/>
              </a:ext>
            </a:extLst>
          </p:cNvPr>
          <p:cNvGrpSpPr>
            <a:grpSpLocks/>
          </p:cNvGrpSpPr>
          <p:nvPr/>
        </p:nvGrpSpPr>
        <p:grpSpPr bwMode="auto">
          <a:xfrm>
            <a:off x="2846144" y="2715277"/>
            <a:ext cx="1524000" cy="2514600"/>
            <a:chOff x="1997" y="1200"/>
            <a:chExt cx="960" cy="1584"/>
          </a:xfrm>
        </p:grpSpPr>
        <p:sp>
          <p:nvSpPr>
            <p:cNvPr id="11" name="Line 6">
              <a:extLst>
                <a:ext uri="{FF2B5EF4-FFF2-40B4-BE49-F238E27FC236}">
                  <a16:creationId xmlns:a16="http://schemas.microsoft.com/office/drawing/2014/main" id="{EFA78D0D-88B1-7956-C8EA-5F2E45CD1D46}"/>
                </a:ext>
              </a:extLst>
            </p:cNvPr>
            <p:cNvSpPr>
              <a:spLocks noChangeShapeType="1"/>
            </p:cNvSpPr>
            <p:nvPr/>
          </p:nvSpPr>
          <p:spPr bwMode="auto">
            <a:xfrm>
              <a:off x="2880" y="1200"/>
              <a:ext cx="0" cy="1584"/>
            </a:xfrm>
            <a:prstGeom prst="line">
              <a:avLst/>
            </a:prstGeom>
            <a:noFill/>
            <a:ln w="50800">
              <a:solidFill>
                <a:srgbClr val="7B00E4"/>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7">
              <a:extLst>
                <a:ext uri="{FF2B5EF4-FFF2-40B4-BE49-F238E27FC236}">
                  <a16:creationId xmlns:a16="http://schemas.microsoft.com/office/drawing/2014/main" id="{75061D9E-0F26-E9A3-3691-EA004FA5986D}"/>
                </a:ext>
              </a:extLst>
            </p:cNvPr>
            <p:cNvSpPr>
              <a:spLocks noChangeShapeType="1"/>
            </p:cNvSpPr>
            <p:nvPr/>
          </p:nvSpPr>
          <p:spPr bwMode="auto">
            <a:xfrm>
              <a:off x="1997" y="1299"/>
              <a:ext cx="960" cy="2"/>
            </a:xfrm>
            <a:prstGeom prst="line">
              <a:avLst/>
            </a:prstGeom>
            <a:noFill/>
            <a:ln w="50800">
              <a:solidFill>
                <a:srgbClr val="7B00E4"/>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 name="Rectangle 12">
            <a:extLst>
              <a:ext uri="{FF2B5EF4-FFF2-40B4-BE49-F238E27FC236}">
                <a16:creationId xmlns:a16="http://schemas.microsoft.com/office/drawing/2014/main" id="{8575F106-B282-B1FF-BC3A-FF8E38300854}"/>
              </a:ext>
            </a:extLst>
          </p:cNvPr>
          <p:cNvSpPr>
            <a:spLocks noChangeArrowheads="1"/>
          </p:cNvSpPr>
          <p:nvPr/>
        </p:nvSpPr>
        <p:spPr bwMode="auto">
          <a:xfrm>
            <a:off x="2849319" y="2278714"/>
            <a:ext cx="4554538" cy="2935288"/>
          </a:xfrm>
          <a:prstGeom prst="rect">
            <a:avLst/>
          </a:prstGeom>
          <a:noFill/>
          <a:ln w="254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9">
            <a:extLst>
              <a:ext uri="{FF2B5EF4-FFF2-40B4-BE49-F238E27FC236}">
                <a16:creationId xmlns:a16="http://schemas.microsoft.com/office/drawing/2014/main" id="{72F22E83-9B70-7FC6-0901-F121938A9FC8}"/>
              </a:ext>
            </a:extLst>
          </p:cNvPr>
          <p:cNvSpPr>
            <a:spLocks noChangeShapeType="1"/>
          </p:cNvSpPr>
          <p:nvPr/>
        </p:nvSpPr>
        <p:spPr bwMode="auto">
          <a:xfrm flipH="1">
            <a:off x="2608019" y="2264427"/>
            <a:ext cx="238125"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0">
            <a:extLst>
              <a:ext uri="{FF2B5EF4-FFF2-40B4-BE49-F238E27FC236}">
                <a16:creationId xmlns:a16="http://schemas.microsoft.com/office/drawing/2014/main" id="{AD0A1E3B-0A86-A5E6-824B-4542E412D24A}"/>
              </a:ext>
            </a:extLst>
          </p:cNvPr>
          <p:cNvSpPr>
            <a:spLocks noChangeShapeType="1"/>
          </p:cNvSpPr>
          <p:nvPr/>
        </p:nvSpPr>
        <p:spPr bwMode="auto">
          <a:xfrm flipH="1">
            <a:off x="2608019" y="2854977"/>
            <a:ext cx="238125"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1">
            <a:extLst>
              <a:ext uri="{FF2B5EF4-FFF2-40B4-BE49-F238E27FC236}">
                <a16:creationId xmlns:a16="http://schemas.microsoft.com/office/drawing/2014/main" id="{B4C14341-25B8-08E6-1360-5EBAC5ACA726}"/>
              </a:ext>
            </a:extLst>
          </p:cNvPr>
          <p:cNvSpPr>
            <a:spLocks noChangeShapeType="1"/>
          </p:cNvSpPr>
          <p:nvPr/>
        </p:nvSpPr>
        <p:spPr bwMode="auto">
          <a:xfrm flipH="1">
            <a:off x="2608019" y="3445527"/>
            <a:ext cx="238125"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2">
            <a:extLst>
              <a:ext uri="{FF2B5EF4-FFF2-40B4-BE49-F238E27FC236}">
                <a16:creationId xmlns:a16="http://schemas.microsoft.com/office/drawing/2014/main" id="{8D593668-46FD-389B-CEFA-85EDAED41D3E}"/>
              </a:ext>
            </a:extLst>
          </p:cNvPr>
          <p:cNvSpPr>
            <a:spLocks noChangeShapeType="1"/>
          </p:cNvSpPr>
          <p:nvPr/>
        </p:nvSpPr>
        <p:spPr bwMode="auto">
          <a:xfrm flipH="1">
            <a:off x="2608019" y="4036077"/>
            <a:ext cx="238125"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13">
            <a:extLst>
              <a:ext uri="{FF2B5EF4-FFF2-40B4-BE49-F238E27FC236}">
                <a16:creationId xmlns:a16="http://schemas.microsoft.com/office/drawing/2014/main" id="{96A4FF08-1D35-F0CA-9FE6-8016E6742E0C}"/>
              </a:ext>
            </a:extLst>
          </p:cNvPr>
          <p:cNvSpPr>
            <a:spLocks noChangeShapeType="1"/>
          </p:cNvSpPr>
          <p:nvPr/>
        </p:nvSpPr>
        <p:spPr bwMode="auto">
          <a:xfrm flipH="1">
            <a:off x="2608019" y="4626627"/>
            <a:ext cx="238125"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14">
            <a:extLst>
              <a:ext uri="{FF2B5EF4-FFF2-40B4-BE49-F238E27FC236}">
                <a16:creationId xmlns:a16="http://schemas.microsoft.com/office/drawing/2014/main" id="{6828796B-726F-1311-597A-446204C5E8E8}"/>
              </a:ext>
            </a:extLst>
          </p:cNvPr>
          <p:cNvSpPr>
            <a:spLocks noChangeShapeType="1"/>
          </p:cNvSpPr>
          <p:nvPr/>
        </p:nvSpPr>
        <p:spPr bwMode="auto">
          <a:xfrm flipH="1">
            <a:off x="2608019" y="5199714"/>
            <a:ext cx="238125"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Rectangle 19">
            <a:extLst>
              <a:ext uri="{FF2B5EF4-FFF2-40B4-BE49-F238E27FC236}">
                <a16:creationId xmlns:a16="http://schemas.microsoft.com/office/drawing/2014/main" id="{E22D6061-55FC-2CC0-E209-37FC15CC5606}"/>
              </a:ext>
            </a:extLst>
          </p:cNvPr>
          <p:cNvSpPr>
            <a:spLocks noChangeArrowheads="1"/>
          </p:cNvSpPr>
          <p:nvPr/>
        </p:nvSpPr>
        <p:spPr bwMode="auto">
          <a:xfrm>
            <a:off x="2153994" y="2105677"/>
            <a:ext cx="402091" cy="27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200">
                <a:latin typeface="Times New Roman" panose="02020603050405020304" pitchFamily="18" charset="0"/>
                <a:cs typeface="Arial" panose="020B0604020202020204" pitchFamily="34" charset="0"/>
              </a:rPr>
              <a:t>100</a:t>
            </a:r>
          </a:p>
        </p:txBody>
      </p:sp>
      <p:sp>
        <p:nvSpPr>
          <p:cNvPr id="21" name="Rectangle 20">
            <a:extLst>
              <a:ext uri="{FF2B5EF4-FFF2-40B4-BE49-F238E27FC236}">
                <a16:creationId xmlns:a16="http://schemas.microsoft.com/office/drawing/2014/main" id="{2BC11993-BCB4-41C8-1A4F-EAB58508C612}"/>
              </a:ext>
            </a:extLst>
          </p:cNvPr>
          <p:cNvSpPr>
            <a:spLocks noChangeArrowheads="1"/>
          </p:cNvSpPr>
          <p:nvPr/>
        </p:nvSpPr>
        <p:spPr bwMode="auto">
          <a:xfrm>
            <a:off x="2250832" y="2694639"/>
            <a:ext cx="325147" cy="27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200">
                <a:latin typeface="Times New Roman" panose="02020603050405020304" pitchFamily="18" charset="0"/>
                <a:cs typeface="Arial" panose="020B0604020202020204" pitchFamily="34" charset="0"/>
              </a:rPr>
              <a:t>80</a:t>
            </a:r>
          </a:p>
        </p:txBody>
      </p:sp>
      <p:sp>
        <p:nvSpPr>
          <p:cNvPr id="22" name="Rectangle 21">
            <a:extLst>
              <a:ext uri="{FF2B5EF4-FFF2-40B4-BE49-F238E27FC236}">
                <a16:creationId xmlns:a16="http://schemas.microsoft.com/office/drawing/2014/main" id="{BDACBA84-5E90-D0FE-0A08-4CDA270F3C3A}"/>
              </a:ext>
            </a:extLst>
          </p:cNvPr>
          <p:cNvSpPr>
            <a:spLocks noChangeArrowheads="1"/>
          </p:cNvSpPr>
          <p:nvPr/>
        </p:nvSpPr>
        <p:spPr bwMode="auto">
          <a:xfrm>
            <a:off x="2250832" y="3282014"/>
            <a:ext cx="325147" cy="27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200">
                <a:latin typeface="Times New Roman" panose="02020603050405020304" pitchFamily="18" charset="0"/>
                <a:cs typeface="Arial" panose="020B0604020202020204" pitchFamily="34" charset="0"/>
              </a:rPr>
              <a:t>60</a:t>
            </a:r>
          </a:p>
        </p:txBody>
      </p:sp>
      <p:sp>
        <p:nvSpPr>
          <p:cNvPr id="23" name="Rectangle 22">
            <a:extLst>
              <a:ext uri="{FF2B5EF4-FFF2-40B4-BE49-F238E27FC236}">
                <a16:creationId xmlns:a16="http://schemas.microsoft.com/office/drawing/2014/main" id="{971DF175-8886-96BC-D37B-E8D373B60DB8}"/>
              </a:ext>
            </a:extLst>
          </p:cNvPr>
          <p:cNvSpPr>
            <a:spLocks noChangeArrowheads="1"/>
          </p:cNvSpPr>
          <p:nvPr/>
        </p:nvSpPr>
        <p:spPr bwMode="auto">
          <a:xfrm>
            <a:off x="2250832" y="3872564"/>
            <a:ext cx="325147" cy="27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200">
                <a:latin typeface="Times New Roman" panose="02020603050405020304" pitchFamily="18" charset="0"/>
                <a:cs typeface="Arial" panose="020B0604020202020204" pitchFamily="34" charset="0"/>
              </a:rPr>
              <a:t>40</a:t>
            </a:r>
          </a:p>
        </p:txBody>
      </p:sp>
      <p:sp>
        <p:nvSpPr>
          <p:cNvPr id="24" name="Rectangle 23">
            <a:extLst>
              <a:ext uri="{FF2B5EF4-FFF2-40B4-BE49-F238E27FC236}">
                <a16:creationId xmlns:a16="http://schemas.microsoft.com/office/drawing/2014/main" id="{E989FCD1-6C6D-7452-E09E-B428FADE621D}"/>
              </a:ext>
            </a:extLst>
          </p:cNvPr>
          <p:cNvSpPr>
            <a:spLocks noChangeArrowheads="1"/>
          </p:cNvSpPr>
          <p:nvPr/>
        </p:nvSpPr>
        <p:spPr bwMode="auto">
          <a:xfrm>
            <a:off x="2250832" y="4464702"/>
            <a:ext cx="325147" cy="27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200">
                <a:latin typeface="Times New Roman" panose="02020603050405020304" pitchFamily="18" charset="0"/>
                <a:cs typeface="Arial" panose="020B0604020202020204" pitchFamily="34" charset="0"/>
              </a:rPr>
              <a:t>20</a:t>
            </a:r>
          </a:p>
        </p:txBody>
      </p:sp>
      <p:sp>
        <p:nvSpPr>
          <p:cNvPr id="25" name="Rectangle 24">
            <a:extLst>
              <a:ext uri="{FF2B5EF4-FFF2-40B4-BE49-F238E27FC236}">
                <a16:creationId xmlns:a16="http://schemas.microsoft.com/office/drawing/2014/main" id="{5F478736-7C44-FA64-64D1-1FD9EF0722DE}"/>
              </a:ext>
            </a:extLst>
          </p:cNvPr>
          <p:cNvSpPr>
            <a:spLocks noChangeArrowheads="1"/>
          </p:cNvSpPr>
          <p:nvPr/>
        </p:nvSpPr>
        <p:spPr bwMode="auto">
          <a:xfrm>
            <a:off x="2342907" y="5052077"/>
            <a:ext cx="248202" cy="27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200">
                <a:latin typeface="Times New Roman" panose="02020603050405020304" pitchFamily="18" charset="0"/>
                <a:cs typeface="Arial" panose="020B0604020202020204" pitchFamily="34" charset="0"/>
              </a:rPr>
              <a:t>0</a:t>
            </a:r>
          </a:p>
        </p:txBody>
      </p:sp>
      <p:sp>
        <p:nvSpPr>
          <p:cNvPr id="26" name="Line 21">
            <a:extLst>
              <a:ext uri="{FF2B5EF4-FFF2-40B4-BE49-F238E27FC236}">
                <a16:creationId xmlns:a16="http://schemas.microsoft.com/office/drawing/2014/main" id="{559C8DDB-D794-8A92-B3E6-FEC487B87B12}"/>
              </a:ext>
            </a:extLst>
          </p:cNvPr>
          <p:cNvSpPr>
            <a:spLocks noChangeShapeType="1"/>
          </p:cNvSpPr>
          <p:nvPr/>
        </p:nvSpPr>
        <p:spPr bwMode="auto">
          <a:xfrm>
            <a:off x="3962157" y="5214002"/>
            <a:ext cx="0" cy="2365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22">
            <a:extLst>
              <a:ext uri="{FF2B5EF4-FFF2-40B4-BE49-F238E27FC236}">
                <a16:creationId xmlns:a16="http://schemas.microsoft.com/office/drawing/2014/main" id="{1FD87625-035C-2B23-90B2-90184F7C7A0F}"/>
              </a:ext>
            </a:extLst>
          </p:cNvPr>
          <p:cNvSpPr>
            <a:spLocks noChangeShapeType="1"/>
          </p:cNvSpPr>
          <p:nvPr/>
        </p:nvSpPr>
        <p:spPr bwMode="auto">
          <a:xfrm>
            <a:off x="4744794" y="5214002"/>
            <a:ext cx="0" cy="2365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Line 23">
            <a:extLst>
              <a:ext uri="{FF2B5EF4-FFF2-40B4-BE49-F238E27FC236}">
                <a16:creationId xmlns:a16="http://schemas.microsoft.com/office/drawing/2014/main" id="{397C6A88-D8DF-794F-DFEB-3D6D850191CB}"/>
              </a:ext>
            </a:extLst>
          </p:cNvPr>
          <p:cNvSpPr>
            <a:spLocks noChangeShapeType="1"/>
          </p:cNvSpPr>
          <p:nvPr/>
        </p:nvSpPr>
        <p:spPr bwMode="auto">
          <a:xfrm>
            <a:off x="5421069" y="5214002"/>
            <a:ext cx="0" cy="2365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Line 24">
            <a:extLst>
              <a:ext uri="{FF2B5EF4-FFF2-40B4-BE49-F238E27FC236}">
                <a16:creationId xmlns:a16="http://schemas.microsoft.com/office/drawing/2014/main" id="{C0E11DB4-5A37-8575-27EC-F798E83EC822}"/>
              </a:ext>
            </a:extLst>
          </p:cNvPr>
          <p:cNvSpPr>
            <a:spLocks noChangeShapeType="1"/>
          </p:cNvSpPr>
          <p:nvPr/>
        </p:nvSpPr>
        <p:spPr bwMode="auto">
          <a:xfrm>
            <a:off x="6094169" y="5214002"/>
            <a:ext cx="0" cy="2365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25">
            <a:extLst>
              <a:ext uri="{FF2B5EF4-FFF2-40B4-BE49-F238E27FC236}">
                <a16:creationId xmlns:a16="http://schemas.microsoft.com/office/drawing/2014/main" id="{6E51FEDF-9F12-72E7-A646-57736D9DEFCD}"/>
              </a:ext>
            </a:extLst>
          </p:cNvPr>
          <p:cNvSpPr>
            <a:spLocks noChangeShapeType="1"/>
          </p:cNvSpPr>
          <p:nvPr/>
        </p:nvSpPr>
        <p:spPr bwMode="auto">
          <a:xfrm>
            <a:off x="6768857" y="5214002"/>
            <a:ext cx="0" cy="2365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26">
            <a:extLst>
              <a:ext uri="{FF2B5EF4-FFF2-40B4-BE49-F238E27FC236}">
                <a16:creationId xmlns:a16="http://schemas.microsoft.com/office/drawing/2014/main" id="{4C1F6617-64C5-33D3-D4EF-C538735E3D7E}"/>
              </a:ext>
            </a:extLst>
          </p:cNvPr>
          <p:cNvSpPr>
            <a:spLocks noChangeShapeType="1"/>
          </p:cNvSpPr>
          <p:nvPr/>
        </p:nvSpPr>
        <p:spPr bwMode="auto">
          <a:xfrm>
            <a:off x="7411794" y="5214002"/>
            <a:ext cx="0" cy="2365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Rectangle 31">
            <a:extLst>
              <a:ext uri="{FF2B5EF4-FFF2-40B4-BE49-F238E27FC236}">
                <a16:creationId xmlns:a16="http://schemas.microsoft.com/office/drawing/2014/main" id="{12CE5D1E-D4A9-35A6-BD15-0D7736748829}"/>
              </a:ext>
            </a:extLst>
          </p:cNvPr>
          <p:cNvSpPr>
            <a:spLocks noChangeArrowheads="1"/>
          </p:cNvSpPr>
          <p:nvPr/>
        </p:nvSpPr>
        <p:spPr bwMode="auto">
          <a:xfrm>
            <a:off x="3736732" y="5407677"/>
            <a:ext cx="402091" cy="27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200">
                <a:latin typeface="Times New Roman" panose="02020603050405020304" pitchFamily="18" charset="0"/>
                <a:cs typeface="Arial" panose="020B0604020202020204" pitchFamily="34" charset="0"/>
              </a:rPr>
              <a:t>100</a:t>
            </a:r>
          </a:p>
        </p:txBody>
      </p:sp>
      <p:sp>
        <p:nvSpPr>
          <p:cNvPr id="33" name="Rectangle 32">
            <a:extLst>
              <a:ext uri="{FF2B5EF4-FFF2-40B4-BE49-F238E27FC236}">
                <a16:creationId xmlns:a16="http://schemas.microsoft.com/office/drawing/2014/main" id="{E4B60703-E562-3BE3-86C5-AD58003A14C4}"/>
              </a:ext>
            </a:extLst>
          </p:cNvPr>
          <p:cNvSpPr>
            <a:spLocks noChangeArrowheads="1"/>
          </p:cNvSpPr>
          <p:nvPr/>
        </p:nvSpPr>
        <p:spPr bwMode="auto">
          <a:xfrm>
            <a:off x="4506669" y="5407677"/>
            <a:ext cx="402091" cy="27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200">
                <a:latin typeface="Times New Roman" panose="02020603050405020304" pitchFamily="18" charset="0"/>
                <a:cs typeface="Arial" panose="020B0604020202020204" pitchFamily="34" charset="0"/>
              </a:rPr>
              <a:t>200</a:t>
            </a:r>
          </a:p>
        </p:txBody>
      </p:sp>
      <p:sp>
        <p:nvSpPr>
          <p:cNvPr id="34" name="Rectangle 33">
            <a:extLst>
              <a:ext uri="{FF2B5EF4-FFF2-40B4-BE49-F238E27FC236}">
                <a16:creationId xmlns:a16="http://schemas.microsoft.com/office/drawing/2014/main" id="{734984C6-CC6C-7942-E21D-5B28E2FD6D19}"/>
              </a:ext>
            </a:extLst>
          </p:cNvPr>
          <p:cNvSpPr>
            <a:spLocks noChangeArrowheads="1"/>
          </p:cNvSpPr>
          <p:nvPr/>
        </p:nvSpPr>
        <p:spPr bwMode="auto">
          <a:xfrm>
            <a:off x="5190882" y="5407677"/>
            <a:ext cx="402091" cy="27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200">
                <a:latin typeface="Times New Roman" panose="02020603050405020304" pitchFamily="18" charset="0"/>
                <a:cs typeface="Arial" panose="020B0604020202020204" pitchFamily="34" charset="0"/>
              </a:rPr>
              <a:t>300</a:t>
            </a:r>
          </a:p>
        </p:txBody>
      </p:sp>
      <p:sp>
        <p:nvSpPr>
          <p:cNvPr id="35" name="Rectangle 34">
            <a:extLst>
              <a:ext uri="{FF2B5EF4-FFF2-40B4-BE49-F238E27FC236}">
                <a16:creationId xmlns:a16="http://schemas.microsoft.com/office/drawing/2014/main" id="{E3C8B9FC-7CAC-B3A3-1925-35ECE5943FFE}"/>
              </a:ext>
            </a:extLst>
          </p:cNvPr>
          <p:cNvSpPr>
            <a:spLocks noChangeArrowheads="1"/>
          </p:cNvSpPr>
          <p:nvPr/>
        </p:nvSpPr>
        <p:spPr bwMode="auto">
          <a:xfrm>
            <a:off x="5838582" y="5407677"/>
            <a:ext cx="402091" cy="27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200">
                <a:latin typeface="Times New Roman" panose="02020603050405020304" pitchFamily="18" charset="0"/>
                <a:cs typeface="Arial" panose="020B0604020202020204" pitchFamily="34" charset="0"/>
              </a:rPr>
              <a:t>400</a:t>
            </a:r>
          </a:p>
        </p:txBody>
      </p:sp>
      <p:sp>
        <p:nvSpPr>
          <p:cNvPr id="36" name="Rectangle 35">
            <a:extLst>
              <a:ext uri="{FF2B5EF4-FFF2-40B4-BE49-F238E27FC236}">
                <a16:creationId xmlns:a16="http://schemas.microsoft.com/office/drawing/2014/main" id="{00EEDB8F-C59E-E6A0-4A52-9A0C6F979582}"/>
              </a:ext>
            </a:extLst>
          </p:cNvPr>
          <p:cNvSpPr>
            <a:spLocks noChangeArrowheads="1"/>
          </p:cNvSpPr>
          <p:nvPr/>
        </p:nvSpPr>
        <p:spPr bwMode="auto">
          <a:xfrm>
            <a:off x="6525969" y="5407677"/>
            <a:ext cx="402091" cy="27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200">
                <a:latin typeface="Times New Roman" panose="02020603050405020304" pitchFamily="18" charset="0"/>
                <a:cs typeface="Arial" panose="020B0604020202020204" pitchFamily="34" charset="0"/>
              </a:rPr>
              <a:t>500</a:t>
            </a:r>
          </a:p>
        </p:txBody>
      </p:sp>
      <p:sp>
        <p:nvSpPr>
          <p:cNvPr id="37" name="Rectangle 36">
            <a:extLst>
              <a:ext uri="{FF2B5EF4-FFF2-40B4-BE49-F238E27FC236}">
                <a16:creationId xmlns:a16="http://schemas.microsoft.com/office/drawing/2014/main" id="{8FB36A37-8BDF-66D4-1ECF-4F3A6E25B2BC}"/>
              </a:ext>
            </a:extLst>
          </p:cNvPr>
          <p:cNvSpPr>
            <a:spLocks noChangeArrowheads="1"/>
          </p:cNvSpPr>
          <p:nvPr/>
        </p:nvSpPr>
        <p:spPr bwMode="auto">
          <a:xfrm>
            <a:off x="7203832" y="5407677"/>
            <a:ext cx="402091" cy="27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200">
                <a:latin typeface="Times New Roman" panose="02020603050405020304" pitchFamily="18" charset="0"/>
                <a:cs typeface="Arial" panose="020B0604020202020204" pitchFamily="34" charset="0"/>
              </a:rPr>
              <a:t>600</a:t>
            </a:r>
          </a:p>
        </p:txBody>
      </p:sp>
      <p:sp>
        <p:nvSpPr>
          <p:cNvPr id="38" name="Rectangle 34">
            <a:extLst>
              <a:ext uri="{FF2B5EF4-FFF2-40B4-BE49-F238E27FC236}">
                <a16:creationId xmlns:a16="http://schemas.microsoft.com/office/drawing/2014/main" id="{DB56D00D-64B3-BD9B-3F20-C0DE8D489C9F}"/>
              </a:ext>
            </a:extLst>
          </p:cNvPr>
          <p:cNvSpPr>
            <a:spLocks noChangeArrowheads="1"/>
          </p:cNvSpPr>
          <p:nvPr/>
        </p:nvSpPr>
        <p:spPr bwMode="auto">
          <a:xfrm rot="16200000">
            <a:off x="653061" y="3621464"/>
            <a:ext cx="2150967" cy="31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500" b="1">
                <a:cs typeface="Arial" panose="020B0604020202020204" pitchFamily="34" charset="0"/>
              </a:rPr>
              <a:t>Percent of Resources</a:t>
            </a:r>
          </a:p>
        </p:txBody>
      </p:sp>
      <p:sp>
        <p:nvSpPr>
          <p:cNvPr id="39" name="TextBox 38">
            <a:extLst>
              <a:ext uri="{FF2B5EF4-FFF2-40B4-BE49-F238E27FC236}">
                <a16:creationId xmlns:a16="http://schemas.microsoft.com/office/drawing/2014/main" id="{5F64C428-73DF-0FD4-429E-457BF39146EB}"/>
              </a:ext>
            </a:extLst>
          </p:cNvPr>
          <p:cNvSpPr txBox="1"/>
          <p:nvPr/>
        </p:nvSpPr>
        <p:spPr>
          <a:xfrm>
            <a:off x="7872222" y="2874490"/>
            <a:ext cx="3423517" cy="1200329"/>
          </a:xfrm>
          <a:prstGeom prst="rect">
            <a:avLst/>
          </a:prstGeom>
          <a:noFill/>
        </p:spPr>
        <p:txBody>
          <a:bodyPr wrap="square" rtlCol="0">
            <a:spAutoFit/>
          </a:bodyPr>
          <a:lstStyle/>
          <a:p>
            <a:r>
              <a:rPr lang="en-US" sz="2400" dirty="0"/>
              <a:t>20% of all equipment </a:t>
            </a:r>
          </a:p>
          <a:p>
            <a:r>
              <a:rPr lang="en-US" sz="2400" dirty="0"/>
              <a:t>Accounts for 80% of all</a:t>
            </a:r>
          </a:p>
          <a:p>
            <a:r>
              <a:rPr lang="en-US" sz="2400" dirty="0"/>
              <a:t>Resources utilized.</a:t>
            </a:r>
          </a:p>
        </p:txBody>
      </p:sp>
    </p:spTree>
    <p:extLst>
      <p:ext uri="{BB962C8B-B14F-4D97-AF65-F5344CB8AC3E}">
        <p14:creationId xmlns:p14="http://schemas.microsoft.com/office/powerpoint/2010/main" val="100449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2" fill="hold"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862F0-4C8D-5406-83BD-38830464E6F8}"/>
              </a:ext>
            </a:extLst>
          </p:cNvPr>
          <p:cNvSpPr>
            <a:spLocks noGrp="1"/>
          </p:cNvSpPr>
          <p:nvPr>
            <p:ph type="title"/>
          </p:nvPr>
        </p:nvSpPr>
        <p:spPr/>
        <p:txBody>
          <a:bodyPr/>
          <a:lstStyle/>
          <a:p>
            <a:r>
              <a:rPr lang="en-US" dirty="0"/>
              <a:t>Like Items Fail at Different Ages</a:t>
            </a:r>
          </a:p>
        </p:txBody>
      </p:sp>
      <p:sp>
        <p:nvSpPr>
          <p:cNvPr id="4" name="Line 2">
            <a:extLst>
              <a:ext uri="{FF2B5EF4-FFF2-40B4-BE49-F238E27FC236}">
                <a16:creationId xmlns:a16="http://schemas.microsoft.com/office/drawing/2014/main" id="{F6CD2958-2B3E-148E-711B-FF0667FDB7CB}"/>
              </a:ext>
            </a:extLst>
          </p:cNvPr>
          <p:cNvSpPr>
            <a:spLocks noChangeShapeType="1"/>
          </p:cNvSpPr>
          <p:nvPr/>
        </p:nvSpPr>
        <p:spPr bwMode="auto">
          <a:xfrm>
            <a:off x="4157662" y="2147888"/>
            <a:ext cx="1588" cy="28575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Rectangle 3">
            <a:extLst>
              <a:ext uri="{FF2B5EF4-FFF2-40B4-BE49-F238E27FC236}">
                <a16:creationId xmlns:a16="http://schemas.microsoft.com/office/drawing/2014/main" id="{8CD00640-7877-6079-C32A-74C2206CAEF9}"/>
              </a:ext>
            </a:extLst>
          </p:cNvPr>
          <p:cNvSpPr>
            <a:spLocks noChangeArrowheads="1"/>
          </p:cNvSpPr>
          <p:nvPr/>
        </p:nvSpPr>
        <p:spPr bwMode="auto">
          <a:xfrm>
            <a:off x="4127500" y="4022726"/>
            <a:ext cx="58737" cy="5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 name="Rectangle 4">
            <a:extLst>
              <a:ext uri="{FF2B5EF4-FFF2-40B4-BE49-F238E27FC236}">
                <a16:creationId xmlns:a16="http://schemas.microsoft.com/office/drawing/2014/main" id="{A667DD8F-DFE7-02A3-7C95-DC8820779A21}"/>
              </a:ext>
            </a:extLst>
          </p:cNvPr>
          <p:cNvSpPr>
            <a:spLocks noChangeArrowheads="1"/>
          </p:cNvSpPr>
          <p:nvPr/>
        </p:nvSpPr>
        <p:spPr bwMode="auto">
          <a:xfrm>
            <a:off x="4303712" y="4086226"/>
            <a:ext cx="58738"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 name="Rectangle 5">
            <a:extLst>
              <a:ext uri="{FF2B5EF4-FFF2-40B4-BE49-F238E27FC236}">
                <a16:creationId xmlns:a16="http://schemas.microsoft.com/office/drawing/2014/main" id="{1EBDA18A-D1A4-9A8C-A45B-5B331F0102FF}"/>
              </a:ext>
            </a:extLst>
          </p:cNvPr>
          <p:cNvSpPr>
            <a:spLocks noChangeArrowheads="1"/>
          </p:cNvSpPr>
          <p:nvPr/>
        </p:nvSpPr>
        <p:spPr bwMode="auto">
          <a:xfrm>
            <a:off x="4478337" y="4121151"/>
            <a:ext cx="58738"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Rectangle 6">
            <a:extLst>
              <a:ext uri="{FF2B5EF4-FFF2-40B4-BE49-F238E27FC236}">
                <a16:creationId xmlns:a16="http://schemas.microsoft.com/office/drawing/2014/main" id="{54AEBCFC-FC5C-827B-014E-7C5EEC5674D5}"/>
              </a:ext>
            </a:extLst>
          </p:cNvPr>
          <p:cNvSpPr>
            <a:spLocks noChangeArrowheads="1"/>
          </p:cNvSpPr>
          <p:nvPr/>
        </p:nvSpPr>
        <p:spPr bwMode="auto">
          <a:xfrm>
            <a:off x="4654550" y="3773488"/>
            <a:ext cx="58737" cy="5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Rectangle 7">
            <a:extLst>
              <a:ext uri="{FF2B5EF4-FFF2-40B4-BE49-F238E27FC236}">
                <a16:creationId xmlns:a16="http://schemas.microsoft.com/office/drawing/2014/main" id="{DF2647D5-55BA-03E7-57DA-B9CC969BCC01}"/>
              </a:ext>
            </a:extLst>
          </p:cNvPr>
          <p:cNvSpPr>
            <a:spLocks noChangeArrowheads="1"/>
          </p:cNvSpPr>
          <p:nvPr/>
        </p:nvSpPr>
        <p:spPr bwMode="auto">
          <a:xfrm>
            <a:off x="4829175" y="4186238"/>
            <a:ext cx="58737"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 name="Rectangle 8">
            <a:extLst>
              <a:ext uri="{FF2B5EF4-FFF2-40B4-BE49-F238E27FC236}">
                <a16:creationId xmlns:a16="http://schemas.microsoft.com/office/drawing/2014/main" id="{F0F3B381-E226-005C-B4B5-F9B19E3E3655}"/>
              </a:ext>
            </a:extLst>
          </p:cNvPr>
          <p:cNvSpPr>
            <a:spLocks noChangeArrowheads="1"/>
          </p:cNvSpPr>
          <p:nvPr/>
        </p:nvSpPr>
        <p:spPr bwMode="auto">
          <a:xfrm>
            <a:off x="5005387" y="4306888"/>
            <a:ext cx="58738"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 name="Rectangle 9">
            <a:extLst>
              <a:ext uri="{FF2B5EF4-FFF2-40B4-BE49-F238E27FC236}">
                <a16:creationId xmlns:a16="http://schemas.microsoft.com/office/drawing/2014/main" id="{12723045-004E-6FF4-0157-522F3E427A4C}"/>
              </a:ext>
            </a:extLst>
          </p:cNvPr>
          <p:cNvSpPr>
            <a:spLocks noChangeArrowheads="1"/>
          </p:cNvSpPr>
          <p:nvPr/>
        </p:nvSpPr>
        <p:spPr bwMode="auto">
          <a:xfrm>
            <a:off x="5181600" y="4186238"/>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 name="Rectangle 10">
            <a:extLst>
              <a:ext uri="{FF2B5EF4-FFF2-40B4-BE49-F238E27FC236}">
                <a16:creationId xmlns:a16="http://schemas.microsoft.com/office/drawing/2014/main" id="{975CDD40-C831-C81A-783C-1B1A6159647F}"/>
              </a:ext>
            </a:extLst>
          </p:cNvPr>
          <p:cNvSpPr>
            <a:spLocks noChangeArrowheads="1"/>
          </p:cNvSpPr>
          <p:nvPr/>
        </p:nvSpPr>
        <p:spPr bwMode="auto">
          <a:xfrm>
            <a:off x="5356225" y="4186238"/>
            <a:ext cx="58737"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 name="Rectangle 11">
            <a:extLst>
              <a:ext uri="{FF2B5EF4-FFF2-40B4-BE49-F238E27FC236}">
                <a16:creationId xmlns:a16="http://schemas.microsoft.com/office/drawing/2014/main" id="{6A7F81C0-D988-0027-565F-D13EE2F7132D}"/>
              </a:ext>
            </a:extLst>
          </p:cNvPr>
          <p:cNvSpPr>
            <a:spLocks noChangeArrowheads="1"/>
          </p:cNvSpPr>
          <p:nvPr/>
        </p:nvSpPr>
        <p:spPr bwMode="auto">
          <a:xfrm>
            <a:off x="5532437" y="3773488"/>
            <a:ext cx="57150" cy="5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2">
            <a:extLst>
              <a:ext uri="{FF2B5EF4-FFF2-40B4-BE49-F238E27FC236}">
                <a16:creationId xmlns:a16="http://schemas.microsoft.com/office/drawing/2014/main" id="{62DC5146-4651-1006-7874-9A8F6904BE6C}"/>
              </a:ext>
            </a:extLst>
          </p:cNvPr>
          <p:cNvSpPr>
            <a:spLocks noChangeArrowheads="1"/>
          </p:cNvSpPr>
          <p:nvPr/>
        </p:nvSpPr>
        <p:spPr bwMode="auto">
          <a:xfrm>
            <a:off x="5707062" y="4214813"/>
            <a:ext cx="58738"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 name="Rectangle 13">
            <a:extLst>
              <a:ext uri="{FF2B5EF4-FFF2-40B4-BE49-F238E27FC236}">
                <a16:creationId xmlns:a16="http://schemas.microsoft.com/office/drawing/2014/main" id="{172A72FF-30E5-7A9C-E72E-F4FDD05143E0}"/>
              </a:ext>
            </a:extLst>
          </p:cNvPr>
          <p:cNvSpPr>
            <a:spLocks noChangeArrowheads="1"/>
          </p:cNvSpPr>
          <p:nvPr/>
        </p:nvSpPr>
        <p:spPr bwMode="auto">
          <a:xfrm>
            <a:off x="5883275" y="4149726"/>
            <a:ext cx="58737"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 name="Rectangle 14">
            <a:extLst>
              <a:ext uri="{FF2B5EF4-FFF2-40B4-BE49-F238E27FC236}">
                <a16:creationId xmlns:a16="http://schemas.microsoft.com/office/drawing/2014/main" id="{53BA5EDA-B22A-B85B-3483-5BF4FA6E966E}"/>
              </a:ext>
            </a:extLst>
          </p:cNvPr>
          <p:cNvSpPr>
            <a:spLocks noChangeArrowheads="1"/>
          </p:cNvSpPr>
          <p:nvPr/>
        </p:nvSpPr>
        <p:spPr bwMode="auto">
          <a:xfrm>
            <a:off x="6240462" y="4149726"/>
            <a:ext cx="58738"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 name="Rectangle 15">
            <a:extLst>
              <a:ext uri="{FF2B5EF4-FFF2-40B4-BE49-F238E27FC236}">
                <a16:creationId xmlns:a16="http://schemas.microsoft.com/office/drawing/2014/main" id="{656176D9-AE87-313F-1BE9-BDC5ACBD164C}"/>
              </a:ext>
            </a:extLst>
          </p:cNvPr>
          <p:cNvSpPr>
            <a:spLocks noChangeArrowheads="1"/>
          </p:cNvSpPr>
          <p:nvPr/>
        </p:nvSpPr>
        <p:spPr bwMode="auto">
          <a:xfrm>
            <a:off x="6416675" y="4149726"/>
            <a:ext cx="58737"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 name="Rectangle 16">
            <a:extLst>
              <a:ext uri="{FF2B5EF4-FFF2-40B4-BE49-F238E27FC236}">
                <a16:creationId xmlns:a16="http://schemas.microsoft.com/office/drawing/2014/main" id="{4A58E1E7-0CB0-771F-4F32-E55740579D27}"/>
              </a:ext>
            </a:extLst>
          </p:cNvPr>
          <p:cNvSpPr>
            <a:spLocks noChangeArrowheads="1"/>
          </p:cNvSpPr>
          <p:nvPr/>
        </p:nvSpPr>
        <p:spPr bwMode="auto">
          <a:xfrm>
            <a:off x="6767512" y="4149726"/>
            <a:ext cx="58738"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 name="Rectangle 17">
            <a:extLst>
              <a:ext uri="{FF2B5EF4-FFF2-40B4-BE49-F238E27FC236}">
                <a16:creationId xmlns:a16="http://schemas.microsoft.com/office/drawing/2014/main" id="{B2054F95-C786-BC29-19FC-E740A7CE9E8A}"/>
              </a:ext>
            </a:extLst>
          </p:cNvPr>
          <p:cNvSpPr>
            <a:spLocks noChangeArrowheads="1"/>
          </p:cNvSpPr>
          <p:nvPr/>
        </p:nvSpPr>
        <p:spPr bwMode="auto">
          <a:xfrm>
            <a:off x="7315200" y="2635251"/>
            <a:ext cx="13970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263" tIns="43863" rIns="86263" bIns="43863">
            <a:spAutoFit/>
          </a:bodyPr>
          <a:lstStyle>
            <a:lvl1pPr defTabSz="860425">
              <a:defRPr>
                <a:solidFill>
                  <a:schemeClr val="tx1"/>
                </a:solidFill>
                <a:latin typeface="Arial" panose="020B0604020202020204" pitchFamily="34" charset="0"/>
              </a:defRPr>
            </a:lvl1pPr>
            <a:lvl2pPr marL="430213" defTabSz="860425">
              <a:defRPr>
                <a:solidFill>
                  <a:schemeClr val="tx1"/>
                </a:solidFill>
                <a:latin typeface="Arial" panose="020B0604020202020204" pitchFamily="34" charset="0"/>
              </a:defRPr>
            </a:lvl2pPr>
            <a:lvl3pPr marL="860425" defTabSz="860425">
              <a:defRPr>
                <a:solidFill>
                  <a:schemeClr val="tx1"/>
                </a:solidFill>
                <a:latin typeface="Arial" panose="020B0604020202020204" pitchFamily="34" charset="0"/>
              </a:defRPr>
            </a:lvl3pPr>
            <a:lvl4pPr marL="1287463" defTabSz="860425">
              <a:defRPr>
                <a:solidFill>
                  <a:schemeClr val="tx1"/>
                </a:solidFill>
                <a:latin typeface="Arial" panose="020B0604020202020204" pitchFamily="34" charset="0"/>
              </a:defRPr>
            </a:lvl4pPr>
            <a:lvl5pPr marL="1717675" defTabSz="860425">
              <a:defRPr>
                <a:solidFill>
                  <a:schemeClr val="tx1"/>
                </a:solidFill>
                <a:latin typeface="Arial" panose="020B0604020202020204" pitchFamily="34" charset="0"/>
              </a:defRPr>
            </a:lvl5pPr>
            <a:lvl6pPr marL="2174875" defTabSz="860425" fontAlgn="base">
              <a:spcBef>
                <a:spcPct val="0"/>
              </a:spcBef>
              <a:spcAft>
                <a:spcPct val="0"/>
              </a:spcAft>
              <a:defRPr>
                <a:solidFill>
                  <a:schemeClr val="tx1"/>
                </a:solidFill>
                <a:latin typeface="Arial" panose="020B0604020202020204" pitchFamily="34" charset="0"/>
              </a:defRPr>
            </a:lvl6pPr>
            <a:lvl7pPr marL="2632075" defTabSz="860425" fontAlgn="base">
              <a:spcBef>
                <a:spcPct val="0"/>
              </a:spcBef>
              <a:spcAft>
                <a:spcPct val="0"/>
              </a:spcAft>
              <a:defRPr>
                <a:solidFill>
                  <a:schemeClr val="tx1"/>
                </a:solidFill>
                <a:latin typeface="Arial" panose="020B0604020202020204" pitchFamily="34" charset="0"/>
              </a:defRPr>
            </a:lvl7pPr>
            <a:lvl8pPr marL="3089275" defTabSz="860425" fontAlgn="base">
              <a:spcBef>
                <a:spcPct val="0"/>
              </a:spcBef>
              <a:spcAft>
                <a:spcPct val="0"/>
              </a:spcAft>
              <a:defRPr>
                <a:solidFill>
                  <a:schemeClr val="tx1"/>
                </a:solidFill>
                <a:latin typeface="Arial" panose="020B0604020202020204" pitchFamily="34" charset="0"/>
              </a:defRPr>
            </a:lvl8pPr>
            <a:lvl9pPr marL="3546475" defTabSz="860425" fontAlgn="base">
              <a:spcBef>
                <a:spcPct val="0"/>
              </a:spcBef>
              <a:spcAft>
                <a:spcPct val="0"/>
              </a:spcAft>
              <a:defRPr>
                <a:solidFill>
                  <a:schemeClr val="tx1"/>
                </a:solidFill>
                <a:latin typeface="Arial" panose="020B0604020202020204" pitchFamily="34" charset="0"/>
              </a:defRPr>
            </a:lvl9pPr>
          </a:lstStyle>
          <a:p>
            <a:pPr eaLnBrk="0" hangingPunct="0">
              <a:lnSpc>
                <a:spcPct val="50000"/>
              </a:lnSpc>
              <a:spcBef>
                <a:spcPct val="50000"/>
              </a:spcBef>
            </a:pPr>
            <a:r>
              <a:rPr lang="en-US" altLang="en-US" sz="1700" b="1" i="1">
                <a:cs typeface="Arial" panose="020B0604020202020204" pitchFamily="34" charset="0"/>
              </a:rPr>
              <a:t>Functional</a:t>
            </a:r>
          </a:p>
          <a:p>
            <a:pPr eaLnBrk="0" hangingPunct="0">
              <a:lnSpc>
                <a:spcPct val="50000"/>
              </a:lnSpc>
              <a:spcBef>
                <a:spcPct val="50000"/>
              </a:spcBef>
            </a:pPr>
            <a:r>
              <a:rPr lang="en-US" altLang="en-US" sz="1700" b="1" i="1">
                <a:cs typeface="Arial" panose="020B0604020202020204" pitchFamily="34" charset="0"/>
              </a:rPr>
              <a:t>Failure</a:t>
            </a:r>
          </a:p>
        </p:txBody>
      </p:sp>
      <p:grpSp>
        <p:nvGrpSpPr>
          <p:cNvPr id="20" name="Group 18">
            <a:extLst>
              <a:ext uri="{FF2B5EF4-FFF2-40B4-BE49-F238E27FC236}">
                <a16:creationId xmlns:a16="http://schemas.microsoft.com/office/drawing/2014/main" id="{8C50A747-18FB-0739-24C7-82C1054333EE}"/>
              </a:ext>
            </a:extLst>
          </p:cNvPr>
          <p:cNvGrpSpPr>
            <a:grpSpLocks/>
          </p:cNvGrpSpPr>
          <p:nvPr/>
        </p:nvGrpSpPr>
        <p:grpSpPr bwMode="auto">
          <a:xfrm>
            <a:off x="4157662" y="3103563"/>
            <a:ext cx="2638425" cy="1231900"/>
            <a:chOff x="1803" y="1687"/>
            <a:chExt cx="1662" cy="776"/>
          </a:xfrm>
        </p:grpSpPr>
        <p:grpSp>
          <p:nvGrpSpPr>
            <p:cNvPr id="21" name="Group 19">
              <a:extLst>
                <a:ext uri="{FF2B5EF4-FFF2-40B4-BE49-F238E27FC236}">
                  <a16:creationId xmlns:a16="http://schemas.microsoft.com/office/drawing/2014/main" id="{8420BFFC-BF75-DBBF-3369-F113A4CD1E1A}"/>
                </a:ext>
              </a:extLst>
            </p:cNvPr>
            <p:cNvGrpSpPr>
              <a:grpSpLocks/>
            </p:cNvGrpSpPr>
            <p:nvPr/>
          </p:nvGrpSpPr>
          <p:grpSpPr bwMode="auto">
            <a:xfrm>
              <a:off x="1803" y="2126"/>
              <a:ext cx="1662" cy="337"/>
              <a:chOff x="1803" y="2126"/>
              <a:chExt cx="1662" cy="337"/>
            </a:xfrm>
          </p:grpSpPr>
          <p:sp>
            <p:nvSpPr>
              <p:cNvPr id="40" name="Line 20">
                <a:extLst>
                  <a:ext uri="{FF2B5EF4-FFF2-40B4-BE49-F238E27FC236}">
                    <a16:creationId xmlns:a16="http://schemas.microsoft.com/office/drawing/2014/main" id="{6F6B92C8-DACB-2D65-9B93-E7AC18D1A79E}"/>
                  </a:ext>
                </a:extLst>
              </p:cNvPr>
              <p:cNvSpPr>
                <a:spLocks noChangeShapeType="1"/>
              </p:cNvSpPr>
              <p:nvPr/>
            </p:nvSpPr>
            <p:spPr bwMode="auto">
              <a:xfrm flipV="1">
                <a:off x="2798" y="2364"/>
                <a:ext cx="110" cy="41"/>
              </a:xfrm>
              <a:prstGeom prst="line">
                <a:avLst/>
              </a:prstGeom>
              <a:noFill/>
              <a:ln w="19050">
                <a:solidFill>
                  <a:srgbClr val="1D2FBE"/>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1" name="Group 21">
                <a:extLst>
                  <a:ext uri="{FF2B5EF4-FFF2-40B4-BE49-F238E27FC236}">
                    <a16:creationId xmlns:a16="http://schemas.microsoft.com/office/drawing/2014/main" id="{EEF17B58-2065-E5F3-7A66-8E98BBA3D880}"/>
                  </a:ext>
                </a:extLst>
              </p:cNvPr>
              <p:cNvGrpSpPr>
                <a:grpSpLocks/>
              </p:cNvGrpSpPr>
              <p:nvPr/>
            </p:nvGrpSpPr>
            <p:grpSpPr bwMode="auto">
              <a:xfrm>
                <a:off x="1803" y="2126"/>
                <a:ext cx="1662" cy="337"/>
                <a:chOff x="1803" y="2126"/>
                <a:chExt cx="1662" cy="337"/>
              </a:xfrm>
            </p:grpSpPr>
            <p:sp>
              <p:nvSpPr>
                <p:cNvPr id="42" name="Line 22">
                  <a:extLst>
                    <a:ext uri="{FF2B5EF4-FFF2-40B4-BE49-F238E27FC236}">
                      <a16:creationId xmlns:a16="http://schemas.microsoft.com/office/drawing/2014/main" id="{33D83CA8-0719-225E-F017-F452E550E83B}"/>
                    </a:ext>
                  </a:extLst>
                </p:cNvPr>
                <p:cNvSpPr>
                  <a:spLocks noChangeShapeType="1"/>
                </p:cNvSpPr>
                <p:nvPr/>
              </p:nvSpPr>
              <p:spPr bwMode="auto">
                <a:xfrm>
                  <a:off x="1803" y="2284"/>
                  <a:ext cx="110" cy="40"/>
                </a:xfrm>
                <a:prstGeom prst="line">
                  <a:avLst/>
                </a:prstGeom>
                <a:noFill/>
                <a:ln w="19050">
                  <a:solidFill>
                    <a:srgbClr val="1D2FBE"/>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23">
                  <a:extLst>
                    <a:ext uri="{FF2B5EF4-FFF2-40B4-BE49-F238E27FC236}">
                      <a16:creationId xmlns:a16="http://schemas.microsoft.com/office/drawing/2014/main" id="{0594C9EB-F57B-3D5B-7D31-71DF6AF5B3A8}"/>
                    </a:ext>
                  </a:extLst>
                </p:cNvPr>
                <p:cNvSpPr>
                  <a:spLocks noChangeShapeType="1"/>
                </p:cNvSpPr>
                <p:nvPr/>
              </p:nvSpPr>
              <p:spPr bwMode="auto">
                <a:xfrm>
                  <a:off x="1913" y="2324"/>
                  <a:ext cx="111" cy="22"/>
                </a:xfrm>
                <a:prstGeom prst="line">
                  <a:avLst/>
                </a:prstGeom>
                <a:noFill/>
                <a:ln w="19050">
                  <a:solidFill>
                    <a:srgbClr val="1D2FBE"/>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24">
                  <a:extLst>
                    <a:ext uri="{FF2B5EF4-FFF2-40B4-BE49-F238E27FC236}">
                      <a16:creationId xmlns:a16="http://schemas.microsoft.com/office/drawing/2014/main" id="{14EB2673-0487-FC30-D6EF-EAA72EA72CB9}"/>
                    </a:ext>
                  </a:extLst>
                </p:cNvPr>
                <p:cNvSpPr>
                  <a:spLocks noChangeShapeType="1"/>
                </p:cNvSpPr>
                <p:nvPr/>
              </p:nvSpPr>
              <p:spPr bwMode="auto">
                <a:xfrm flipV="1">
                  <a:off x="2024" y="2126"/>
                  <a:ext cx="110" cy="220"/>
                </a:xfrm>
                <a:prstGeom prst="line">
                  <a:avLst/>
                </a:prstGeom>
                <a:noFill/>
                <a:ln w="19050">
                  <a:solidFill>
                    <a:srgbClr val="1D2FBE"/>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25">
                  <a:extLst>
                    <a:ext uri="{FF2B5EF4-FFF2-40B4-BE49-F238E27FC236}">
                      <a16:creationId xmlns:a16="http://schemas.microsoft.com/office/drawing/2014/main" id="{270EF4C4-2068-BAB0-0D9A-9E66E782A83D}"/>
                    </a:ext>
                  </a:extLst>
                </p:cNvPr>
                <p:cNvSpPr>
                  <a:spLocks noChangeShapeType="1"/>
                </p:cNvSpPr>
                <p:nvPr/>
              </p:nvSpPr>
              <p:spPr bwMode="auto">
                <a:xfrm>
                  <a:off x="2134" y="2126"/>
                  <a:ext cx="111" cy="261"/>
                </a:xfrm>
                <a:prstGeom prst="line">
                  <a:avLst/>
                </a:prstGeom>
                <a:noFill/>
                <a:ln w="19050">
                  <a:solidFill>
                    <a:srgbClr val="1D2FBE"/>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26">
                  <a:extLst>
                    <a:ext uri="{FF2B5EF4-FFF2-40B4-BE49-F238E27FC236}">
                      <a16:creationId xmlns:a16="http://schemas.microsoft.com/office/drawing/2014/main" id="{954C355A-DEC3-9B91-8C14-28CE013680F6}"/>
                    </a:ext>
                  </a:extLst>
                </p:cNvPr>
                <p:cNvSpPr>
                  <a:spLocks noChangeShapeType="1"/>
                </p:cNvSpPr>
                <p:nvPr/>
              </p:nvSpPr>
              <p:spPr bwMode="auto">
                <a:xfrm>
                  <a:off x="2245" y="2387"/>
                  <a:ext cx="110" cy="76"/>
                </a:xfrm>
                <a:prstGeom prst="line">
                  <a:avLst/>
                </a:prstGeom>
                <a:noFill/>
                <a:ln w="19050">
                  <a:solidFill>
                    <a:srgbClr val="1D2FBE"/>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27">
                  <a:extLst>
                    <a:ext uri="{FF2B5EF4-FFF2-40B4-BE49-F238E27FC236}">
                      <a16:creationId xmlns:a16="http://schemas.microsoft.com/office/drawing/2014/main" id="{C4B8AFA8-BCDE-2895-4F42-2071E2377CBA}"/>
                    </a:ext>
                  </a:extLst>
                </p:cNvPr>
                <p:cNvSpPr>
                  <a:spLocks noChangeShapeType="1"/>
                </p:cNvSpPr>
                <p:nvPr/>
              </p:nvSpPr>
              <p:spPr bwMode="auto">
                <a:xfrm flipV="1">
                  <a:off x="2355" y="2387"/>
                  <a:ext cx="111" cy="76"/>
                </a:xfrm>
                <a:prstGeom prst="line">
                  <a:avLst/>
                </a:prstGeom>
                <a:noFill/>
                <a:ln w="19050">
                  <a:solidFill>
                    <a:srgbClr val="1D2FBE"/>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28">
                  <a:extLst>
                    <a:ext uri="{FF2B5EF4-FFF2-40B4-BE49-F238E27FC236}">
                      <a16:creationId xmlns:a16="http://schemas.microsoft.com/office/drawing/2014/main" id="{1B928C76-1E1E-FD07-603F-DF54620E660A}"/>
                    </a:ext>
                  </a:extLst>
                </p:cNvPr>
                <p:cNvSpPr>
                  <a:spLocks noChangeShapeType="1"/>
                </p:cNvSpPr>
                <p:nvPr/>
              </p:nvSpPr>
              <p:spPr bwMode="auto">
                <a:xfrm>
                  <a:off x="2466" y="2387"/>
                  <a:ext cx="111" cy="1"/>
                </a:xfrm>
                <a:prstGeom prst="line">
                  <a:avLst/>
                </a:prstGeom>
                <a:noFill/>
                <a:ln w="19050">
                  <a:solidFill>
                    <a:srgbClr val="1D2FBE"/>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29">
                  <a:extLst>
                    <a:ext uri="{FF2B5EF4-FFF2-40B4-BE49-F238E27FC236}">
                      <a16:creationId xmlns:a16="http://schemas.microsoft.com/office/drawing/2014/main" id="{9B01CFA6-8891-C731-EDA4-13E99A48EB00}"/>
                    </a:ext>
                  </a:extLst>
                </p:cNvPr>
                <p:cNvSpPr>
                  <a:spLocks noChangeShapeType="1"/>
                </p:cNvSpPr>
                <p:nvPr/>
              </p:nvSpPr>
              <p:spPr bwMode="auto">
                <a:xfrm flipV="1">
                  <a:off x="2577" y="2126"/>
                  <a:ext cx="110" cy="261"/>
                </a:xfrm>
                <a:prstGeom prst="line">
                  <a:avLst/>
                </a:prstGeom>
                <a:noFill/>
                <a:ln w="19050">
                  <a:solidFill>
                    <a:srgbClr val="1D2FBE"/>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30">
                  <a:extLst>
                    <a:ext uri="{FF2B5EF4-FFF2-40B4-BE49-F238E27FC236}">
                      <a16:creationId xmlns:a16="http://schemas.microsoft.com/office/drawing/2014/main" id="{2758DDF3-0DC3-8288-104D-A1BFDFF8873E}"/>
                    </a:ext>
                  </a:extLst>
                </p:cNvPr>
                <p:cNvSpPr>
                  <a:spLocks noChangeShapeType="1"/>
                </p:cNvSpPr>
                <p:nvPr/>
              </p:nvSpPr>
              <p:spPr bwMode="auto">
                <a:xfrm>
                  <a:off x="2687" y="2126"/>
                  <a:ext cx="111" cy="279"/>
                </a:xfrm>
                <a:prstGeom prst="line">
                  <a:avLst/>
                </a:prstGeom>
                <a:noFill/>
                <a:ln w="19050">
                  <a:solidFill>
                    <a:srgbClr val="1D2FBE"/>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31">
                  <a:extLst>
                    <a:ext uri="{FF2B5EF4-FFF2-40B4-BE49-F238E27FC236}">
                      <a16:creationId xmlns:a16="http://schemas.microsoft.com/office/drawing/2014/main" id="{2FF15C03-ACEF-D9CD-F01B-E3823C85349B}"/>
                    </a:ext>
                  </a:extLst>
                </p:cNvPr>
                <p:cNvSpPr>
                  <a:spLocks noChangeShapeType="1"/>
                </p:cNvSpPr>
                <p:nvPr/>
              </p:nvSpPr>
              <p:spPr bwMode="auto">
                <a:xfrm flipV="1">
                  <a:off x="2908" y="2346"/>
                  <a:ext cx="111" cy="18"/>
                </a:xfrm>
                <a:prstGeom prst="line">
                  <a:avLst/>
                </a:prstGeom>
                <a:noFill/>
                <a:ln w="19050">
                  <a:solidFill>
                    <a:srgbClr val="1D2FBE"/>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32">
                  <a:extLst>
                    <a:ext uri="{FF2B5EF4-FFF2-40B4-BE49-F238E27FC236}">
                      <a16:creationId xmlns:a16="http://schemas.microsoft.com/office/drawing/2014/main" id="{BA96350D-47E8-87C3-96FB-0C5547CC3761}"/>
                    </a:ext>
                  </a:extLst>
                </p:cNvPr>
                <p:cNvSpPr>
                  <a:spLocks noChangeShapeType="1"/>
                </p:cNvSpPr>
                <p:nvPr/>
              </p:nvSpPr>
              <p:spPr bwMode="auto">
                <a:xfrm>
                  <a:off x="3019" y="2346"/>
                  <a:ext cx="115" cy="18"/>
                </a:xfrm>
                <a:prstGeom prst="line">
                  <a:avLst/>
                </a:prstGeom>
                <a:noFill/>
                <a:ln w="19050">
                  <a:solidFill>
                    <a:srgbClr val="1D2FBE"/>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33">
                  <a:extLst>
                    <a:ext uri="{FF2B5EF4-FFF2-40B4-BE49-F238E27FC236}">
                      <a16:creationId xmlns:a16="http://schemas.microsoft.com/office/drawing/2014/main" id="{3E755349-8778-07FA-252D-D1DC54F09C93}"/>
                    </a:ext>
                  </a:extLst>
                </p:cNvPr>
                <p:cNvSpPr>
                  <a:spLocks noChangeShapeType="1"/>
                </p:cNvSpPr>
                <p:nvPr/>
              </p:nvSpPr>
              <p:spPr bwMode="auto">
                <a:xfrm>
                  <a:off x="3134" y="2364"/>
                  <a:ext cx="110" cy="1"/>
                </a:xfrm>
                <a:prstGeom prst="line">
                  <a:avLst/>
                </a:prstGeom>
                <a:noFill/>
                <a:ln w="19050">
                  <a:solidFill>
                    <a:srgbClr val="1D2FBE"/>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34">
                  <a:extLst>
                    <a:ext uri="{FF2B5EF4-FFF2-40B4-BE49-F238E27FC236}">
                      <a16:creationId xmlns:a16="http://schemas.microsoft.com/office/drawing/2014/main" id="{717D06E1-3EE1-DD93-01BF-8B873FB8FB51}"/>
                    </a:ext>
                  </a:extLst>
                </p:cNvPr>
                <p:cNvSpPr>
                  <a:spLocks noChangeShapeType="1"/>
                </p:cNvSpPr>
                <p:nvPr/>
              </p:nvSpPr>
              <p:spPr bwMode="auto">
                <a:xfrm>
                  <a:off x="3244" y="2364"/>
                  <a:ext cx="111" cy="1"/>
                </a:xfrm>
                <a:prstGeom prst="line">
                  <a:avLst/>
                </a:prstGeom>
                <a:noFill/>
                <a:ln w="19050">
                  <a:solidFill>
                    <a:srgbClr val="1D2FBE"/>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35">
                  <a:extLst>
                    <a:ext uri="{FF2B5EF4-FFF2-40B4-BE49-F238E27FC236}">
                      <a16:creationId xmlns:a16="http://schemas.microsoft.com/office/drawing/2014/main" id="{C1D3C086-CFB2-CFC1-C07A-AF730ACAE677}"/>
                    </a:ext>
                  </a:extLst>
                </p:cNvPr>
                <p:cNvSpPr>
                  <a:spLocks noChangeShapeType="1"/>
                </p:cNvSpPr>
                <p:nvPr/>
              </p:nvSpPr>
              <p:spPr bwMode="auto">
                <a:xfrm>
                  <a:off x="3355" y="2364"/>
                  <a:ext cx="110" cy="1"/>
                </a:xfrm>
                <a:prstGeom prst="line">
                  <a:avLst/>
                </a:prstGeom>
                <a:noFill/>
                <a:ln w="19050">
                  <a:solidFill>
                    <a:srgbClr val="1D2FBE"/>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22" name="Group 36">
              <a:extLst>
                <a:ext uri="{FF2B5EF4-FFF2-40B4-BE49-F238E27FC236}">
                  <a16:creationId xmlns:a16="http://schemas.microsoft.com/office/drawing/2014/main" id="{437BEAF6-3C14-BDAB-19B7-20FD7A7041EC}"/>
                </a:ext>
              </a:extLst>
            </p:cNvPr>
            <p:cNvGrpSpPr>
              <a:grpSpLocks/>
            </p:cNvGrpSpPr>
            <p:nvPr/>
          </p:nvGrpSpPr>
          <p:grpSpPr bwMode="auto">
            <a:xfrm>
              <a:off x="1803" y="1687"/>
              <a:ext cx="1662" cy="677"/>
              <a:chOff x="1803" y="1687"/>
              <a:chExt cx="1662" cy="677"/>
            </a:xfrm>
          </p:grpSpPr>
          <p:sp>
            <p:nvSpPr>
              <p:cNvPr id="23" name="Line 37">
                <a:extLst>
                  <a:ext uri="{FF2B5EF4-FFF2-40B4-BE49-F238E27FC236}">
                    <a16:creationId xmlns:a16="http://schemas.microsoft.com/office/drawing/2014/main" id="{C0334404-4C57-BDE6-C5F6-0D0134D65B35}"/>
                  </a:ext>
                </a:extLst>
              </p:cNvPr>
              <p:cNvSpPr>
                <a:spLocks noChangeShapeType="1"/>
              </p:cNvSpPr>
              <p:nvPr/>
            </p:nvSpPr>
            <p:spPr bwMode="auto">
              <a:xfrm>
                <a:off x="1803" y="1687"/>
                <a:ext cx="110" cy="18"/>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8">
                <a:extLst>
                  <a:ext uri="{FF2B5EF4-FFF2-40B4-BE49-F238E27FC236}">
                    <a16:creationId xmlns:a16="http://schemas.microsoft.com/office/drawing/2014/main" id="{92D4B394-C893-48E8-07E6-6376BC267C92}"/>
                  </a:ext>
                </a:extLst>
              </p:cNvPr>
              <p:cNvSpPr>
                <a:spLocks noChangeShapeType="1"/>
              </p:cNvSpPr>
              <p:nvPr/>
            </p:nvSpPr>
            <p:spPr bwMode="auto">
              <a:xfrm>
                <a:off x="1913" y="1705"/>
                <a:ext cx="111" cy="22"/>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9">
                <a:extLst>
                  <a:ext uri="{FF2B5EF4-FFF2-40B4-BE49-F238E27FC236}">
                    <a16:creationId xmlns:a16="http://schemas.microsoft.com/office/drawing/2014/main" id="{A6EB29FF-505F-6678-882B-CC683AAD3E41}"/>
                  </a:ext>
                </a:extLst>
              </p:cNvPr>
              <p:cNvSpPr>
                <a:spLocks noChangeShapeType="1"/>
              </p:cNvSpPr>
              <p:nvPr/>
            </p:nvSpPr>
            <p:spPr bwMode="auto">
              <a:xfrm>
                <a:off x="2024" y="1727"/>
                <a:ext cx="110" cy="58"/>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40">
                <a:extLst>
                  <a:ext uri="{FF2B5EF4-FFF2-40B4-BE49-F238E27FC236}">
                    <a16:creationId xmlns:a16="http://schemas.microsoft.com/office/drawing/2014/main" id="{1FE3D5ED-F66C-EE03-9658-D9268DAE4F17}"/>
                  </a:ext>
                </a:extLst>
              </p:cNvPr>
              <p:cNvSpPr>
                <a:spLocks noChangeShapeType="1"/>
              </p:cNvSpPr>
              <p:nvPr/>
            </p:nvSpPr>
            <p:spPr bwMode="auto">
              <a:xfrm rot="2044554">
                <a:off x="2094" y="1806"/>
                <a:ext cx="111" cy="99"/>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7" name="Group 41">
                <a:extLst>
                  <a:ext uri="{FF2B5EF4-FFF2-40B4-BE49-F238E27FC236}">
                    <a16:creationId xmlns:a16="http://schemas.microsoft.com/office/drawing/2014/main" id="{1709B5B8-4B8D-9D10-BFDE-0F314B1E57F6}"/>
                  </a:ext>
                </a:extLst>
              </p:cNvPr>
              <p:cNvGrpSpPr>
                <a:grpSpLocks/>
              </p:cNvGrpSpPr>
              <p:nvPr/>
            </p:nvGrpSpPr>
            <p:grpSpPr bwMode="auto">
              <a:xfrm>
                <a:off x="2164" y="1925"/>
                <a:ext cx="514" cy="63"/>
                <a:chOff x="2168" y="1925"/>
                <a:chExt cx="514" cy="63"/>
              </a:xfrm>
            </p:grpSpPr>
            <p:sp>
              <p:nvSpPr>
                <p:cNvPr id="36" name="Line 42">
                  <a:extLst>
                    <a:ext uri="{FF2B5EF4-FFF2-40B4-BE49-F238E27FC236}">
                      <a16:creationId xmlns:a16="http://schemas.microsoft.com/office/drawing/2014/main" id="{7683E824-4D52-50D7-32EB-353AF7F84C9D}"/>
                    </a:ext>
                  </a:extLst>
                </p:cNvPr>
                <p:cNvSpPr>
                  <a:spLocks noChangeShapeType="1"/>
                </p:cNvSpPr>
                <p:nvPr/>
              </p:nvSpPr>
              <p:spPr bwMode="auto">
                <a:xfrm>
                  <a:off x="2168" y="1925"/>
                  <a:ext cx="182" cy="1"/>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43">
                  <a:extLst>
                    <a:ext uri="{FF2B5EF4-FFF2-40B4-BE49-F238E27FC236}">
                      <a16:creationId xmlns:a16="http://schemas.microsoft.com/office/drawing/2014/main" id="{4A4A3E5B-08CB-7D34-4804-09EDD25CD8CF}"/>
                    </a:ext>
                  </a:extLst>
                </p:cNvPr>
                <p:cNvSpPr>
                  <a:spLocks noChangeShapeType="1"/>
                </p:cNvSpPr>
                <p:nvPr/>
              </p:nvSpPr>
              <p:spPr bwMode="auto">
                <a:xfrm>
                  <a:off x="2350" y="1925"/>
                  <a:ext cx="111" cy="23"/>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44">
                  <a:extLst>
                    <a:ext uri="{FF2B5EF4-FFF2-40B4-BE49-F238E27FC236}">
                      <a16:creationId xmlns:a16="http://schemas.microsoft.com/office/drawing/2014/main" id="{3EEBC9C5-8C5F-348C-05D6-92271023ED73}"/>
                    </a:ext>
                  </a:extLst>
                </p:cNvPr>
                <p:cNvSpPr>
                  <a:spLocks noChangeShapeType="1"/>
                </p:cNvSpPr>
                <p:nvPr/>
              </p:nvSpPr>
              <p:spPr bwMode="auto">
                <a:xfrm>
                  <a:off x="2461" y="1948"/>
                  <a:ext cx="111" cy="17"/>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45">
                  <a:extLst>
                    <a:ext uri="{FF2B5EF4-FFF2-40B4-BE49-F238E27FC236}">
                      <a16:creationId xmlns:a16="http://schemas.microsoft.com/office/drawing/2014/main" id="{ED5F4F3E-F0EF-C2FF-2630-70362CFE9C27}"/>
                    </a:ext>
                  </a:extLst>
                </p:cNvPr>
                <p:cNvSpPr>
                  <a:spLocks noChangeShapeType="1"/>
                </p:cNvSpPr>
                <p:nvPr/>
              </p:nvSpPr>
              <p:spPr bwMode="auto">
                <a:xfrm>
                  <a:off x="2572" y="1965"/>
                  <a:ext cx="110" cy="23"/>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8" name="Line 46">
                <a:extLst>
                  <a:ext uri="{FF2B5EF4-FFF2-40B4-BE49-F238E27FC236}">
                    <a16:creationId xmlns:a16="http://schemas.microsoft.com/office/drawing/2014/main" id="{63D158EF-64F6-B506-0971-5B34623F45D6}"/>
                  </a:ext>
                </a:extLst>
              </p:cNvPr>
              <p:cNvSpPr>
                <a:spLocks noChangeShapeType="1"/>
              </p:cNvSpPr>
              <p:nvPr/>
            </p:nvSpPr>
            <p:spPr bwMode="auto">
              <a:xfrm>
                <a:off x="2676" y="1989"/>
                <a:ext cx="60" cy="171"/>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9" name="Group 47">
                <a:extLst>
                  <a:ext uri="{FF2B5EF4-FFF2-40B4-BE49-F238E27FC236}">
                    <a16:creationId xmlns:a16="http://schemas.microsoft.com/office/drawing/2014/main" id="{9B1B98B9-2E29-1DCE-E6CB-4E8DDF9F45C8}"/>
                  </a:ext>
                </a:extLst>
              </p:cNvPr>
              <p:cNvGrpSpPr>
                <a:grpSpLocks/>
              </p:cNvGrpSpPr>
              <p:nvPr/>
            </p:nvGrpSpPr>
            <p:grpSpPr bwMode="auto">
              <a:xfrm>
                <a:off x="2736" y="2158"/>
                <a:ext cx="381" cy="80"/>
                <a:chOff x="2783" y="2159"/>
                <a:chExt cx="336" cy="80"/>
              </a:xfrm>
            </p:grpSpPr>
            <p:sp>
              <p:nvSpPr>
                <p:cNvPr id="33" name="Line 48">
                  <a:extLst>
                    <a:ext uri="{FF2B5EF4-FFF2-40B4-BE49-F238E27FC236}">
                      <a16:creationId xmlns:a16="http://schemas.microsoft.com/office/drawing/2014/main" id="{D3BDDC73-87B0-2A36-AFA9-4749647B13A0}"/>
                    </a:ext>
                  </a:extLst>
                </p:cNvPr>
                <p:cNvSpPr>
                  <a:spLocks noChangeShapeType="1"/>
                </p:cNvSpPr>
                <p:nvPr/>
              </p:nvSpPr>
              <p:spPr bwMode="auto">
                <a:xfrm>
                  <a:off x="2783" y="2159"/>
                  <a:ext cx="110" cy="18"/>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49">
                  <a:extLst>
                    <a:ext uri="{FF2B5EF4-FFF2-40B4-BE49-F238E27FC236}">
                      <a16:creationId xmlns:a16="http://schemas.microsoft.com/office/drawing/2014/main" id="{93BA2D76-5A7D-E796-C931-16F49B93104B}"/>
                    </a:ext>
                  </a:extLst>
                </p:cNvPr>
                <p:cNvSpPr>
                  <a:spLocks noChangeShapeType="1"/>
                </p:cNvSpPr>
                <p:nvPr/>
              </p:nvSpPr>
              <p:spPr bwMode="auto">
                <a:xfrm>
                  <a:off x="2893" y="2177"/>
                  <a:ext cx="111" cy="40"/>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50">
                  <a:extLst>
                    <a:ext uri="{FF2B5EF4-FFF2-40B4-BE49-F238E27FC236}">
                      <a16:creationId xmlns:a16="http://schemas.microsoft.com/office/drawing/2014/main" id="{5BFFDA11-7F91-17CE-0343-CB0D35C18E3B}"/>
                    </a:ext>
                  </a:extLst>
                </p:cNvPr>
                <p:cNvSpPr>
                  <a:spLocks noChangeShapeType="1"/>
                </p:cNvSpPr>
                <p:nvPr/>
              </p:nvSpPr>
              <p:spPr bwMode="auto">
                <a:xfrm>
                  <a:off x="3004" y="2217"/>
                  <a:ext cx="115" cy="22"/>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0" name="Line 51">
                <a:extLst>
                  <a:ext uri="{FF2B5EF4-FFF2-40B4-BE49-F238E27FC236}">
                    <a16:creationId xmlns:a16="http://schemas.microsoft.com/office/drawing/2014/main" id="{4A4890CA-F1B0-D349-2EA2-EFA0F4CA99A6}"/>
                  </a:ext>
                </a:extLst>
              </p:cNvPr>
              <p:cNvSpPr>
                <a:spLocks noChangeShapeType="1"/>
              </p:cNvSpPr>
              <p:nvPr/>
            </p:nvSpPr>
            <p:spPr bwMode="auto">
              <a:xfrm>
                <a:off x="3115" y="2238"/>
                <a:ext cx="149" cy="66"/>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52">
                <a:extLst>
                  <a:ext uri="{FF2B5EF4-FFF2-40B4-BE49-F238E27FC236}">
                    <a16:creationId xmlns:a16="http://schemas.microsoft.com/office/drawing/2014/main" id="{84F89BC9-A08F-F87A-911C-F5B32A031258}"/>
                  </a:ext>
                </a:extLst>
              </p:cNvPr>
              <p:cNvSpPr>
                <a:spLocks noChangeShapeType="1"/>
              </p:cNvSpPr>
              <p:nvPr/>
            </p:nvSpPr>
            <p:spPr bwMode="auto">
              <a:xfrm>
                <a:off x="3264" y="2304"/>
                <a:ext cx="91" cy="2"/>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53">
                <a:extLst>
                  <a:ext uri="{FF2B5EF4-FFF2-40B4-BE49-F238E27FC236}">
                    <a16:creationId xmlns:a16="http://schemas.microsoft.com/office/drawing/2014/main" id="{C2C1B683-63A8-82B1-1B2B-811EA13FBE36}"/>
                  </a:ext>
                </a:extLst>
              </p:cNvPr>
              <p:cNvSpPr>
                <a:spLocks noChangeShapeType="1"/>
              </p:cNvSpPr>
              <p:nvPr/>
            </p:nvSpPr>
            <p:spPr bwMode="auto">
              <a:xfrm>
                <a:off x="3355" y="2306"/>
                <a:ext cx="110" cy="58"/>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56" name="Line 56">
            <a:extLst>
              <a:ext uri="{FF2B5EF4-FFF2-40B4-BE49-F238E27FC236}">
                <a16:creationId xmlns:a16="http://schemas.microsoft.com/office/drawing/2014/main" id="{C8609B01-D8BF-7075-FD41-9D5BB15D270B}"/>
              </a:ext>
            </a:extLst>
          </p:cNvPr>
          <p:cNvSpPr>
            <a:spLocks noChangeShapeType="1"/>
          </p:cNvSpPr>
          <p:nvPr/>
        </p:nvSpPr>
        <p:spPr bwMode="auto">
          <a:xfrm>
            <a:off x="8763000" y="2146301"/>
            <a:ext cx="1587" cy="28575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57">
            <a:extLst>
              <a:ext uri="{FF2B5EF4-FFF2-40B4-BE49-F238E27FC236}">
                <a16:creationId xmlns:a16="http://schemas.microsoft.com/office/drawing/2014/main" id="{EC3E8F82-E4EE-1F19-D694-EAABB5BA23AF}"/>
              </a:ext>
            </a:extLst>
          </p:cNvPr>
          <p:cNvSpPr>
            <a:spLocks noChangeShapeType="1"/>
          </p:cNvSpPr>
          <p:nvPr/>
        </p:nvSpPr>
        <p:spPr bwMode="auto">
          <a:xfrm flipV="1">
            <a:off x="4148137" y="4997451"/>
            <a:ext cx="4614863"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8" name="Group 57">
            <a:extLst>
              <a:ext uri="{FF2B5EF4-FFF2-40B4-BE49-F238E27FC236}">
                <a16:creationId xmlns:a16="http://schemas.microsoft.com/office/drawing/2014/main" id="{23BE5D14-52EB-803F-217F-34A2EA3CCA6F}"/>
              </a:ext>
            </a:extLst>
          </p:cNvPr>
          <p:cNvGrpSpPr>
            <a:grpSpLocks/>
          </p:cNvGrpSpPr>
          <p:nvPr/>
        </p:nvGrpSpPr>
        <p:grpSpPr bwMode="auto">
          <a:xfrm>
            <a:off x="4157662" y="2846388"/>
            <a:ext cx="4217988" cy="1554163"/>
            <a:chOff x="1803" y="1525"/>
            <a:chExt cx="2657" cy="979"/>
          </a:xfrm>
        </p:grpSpPr>
        <p:grpSp>
          <p:nvGrpSpPr>
            <p:cNvPr id="59" name="Group 58">
              <a:extLst>
                <a:ext uri="{FF2B5EF4-FFF2-40B4-BE49-F238E27FC236}">
                  <a16:creationId xmlns:a16="http://schemas.microsoft.com/office/drawing/2014/main" id="{78DBCBFA-92B8-59C1-09B0-68BE6CECCC59}"/>
                </a:ext>
              </a:extLst>
            </p:cNvPr>
            <p:cNvGrpSpPr>
              <a:grpSpLocks/>
            </p:cNvGrpSpPr>
            <p:nvPr/>
          </p:nvGrpSpPr>
          <p:grpSpPr bwMode="auto">
            <a:xfrm>
              <a:off x="1803" y="2266"/>
              <a:ext cx="2657" cy="238"/>
              <a:chOff x="1803" y="2266"/>
              <a:chExt cx="2657" cy="238"/>
            </a:xfrm>
          </p:grpSpPr>
          <p:sp>
            <p:nvSpPr>
              <p:cNvPr id="85" name="Line 60">
                <a:extLst>
                  <a:ext uri="{FF2B5EF4-FFF2-40B4-BE49-F238E27FC236}">
                    <a16:creationId xmlns:a16="http://schemas.microsoft.com/office/drawing/2014/main" id="{3AFF06D0-A004-9B7C-9B22-2B1A62DB0CA3}"/>
                  </a:ext>
                </a:extLst>
              </p:cNvPr>
              <p:cNvSpPr>
                <a:spLocks noChangeShapeType="1"/>
              </p:cNvSpPr>
              <p:nvPr/>
            </p:nvSpPr>
            <p:spPr bwMode="auto">
              <a:xfrm flipV="1">
                <a:off x="1803" y="2324"/>
                <a:ext cx="110" cy="63"/>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Line 61">
                <a:extLst>
                  <a:ext uri="{FF2B5EF4-FFF2-40B4-BE49-F238E27FC236}">
                    <a16:creationId xmlns:a16="http://schemas.microsoft.com/office/drawing/2014/main" id="{1F697FE8-3987-C4F2-A6F6-6D70FCC53AB9}"/>
                  </a:ext>
                </a:extLst>
              </p:cNvPr>
              <p:cNvSpPr>
                <a:spLocks noChangeShapeType="1"/>
              </p:cNvSpPr>
              <p:nvPr/>
            </p:nvSpPr>
            <p:spPr bwMode="auto">
              <a:xfrm flipV="1">
                <a:off x="1913" y="2284"/>
                <a:ext cx="111" cy="40"/>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87" name="Line 62">
                <a:extLst>
                  <a:ext uri="{FF2B5EF4-FFF2-40B4-BE49-F238E27FC236}">
                    <a16:creationId xmlns:a16="http://schemas.microsoft.com/office/drawing/2014/main" id="{34B49A10-95D1-17D3-7BBA-61DFC2C87369}"/>
                  </a:ext>
                </a:extLst>
              </p:cNvPr>
              <p:cNvSpPr>
                <a:spLocks noChangeShapeType="1"/>
              </p:cNvSpPr>
              <p:nvPr/>
            </p:nvSpPr>
            <p:spPr bwMode="auto">
              <a:xfrm>
                <a:off x="2024" y="2284"/>
                <a:ext cx="110" cy="40"/>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Line 63">
                <a:extLst>
                  <a:ext uri="{FF2B5EF4-FFF2-40B4-BE49-F238E27FC236}">
                    <a16:creationId xmlns:a16="http://schemas.microsoft.com/office/drawing/2014/main" id="{DEF4B243-D168-DCDA-C964-C7CCB82959BD}"/>
                  </a:ext>
                </a:extLst>
              </p:cNvPr>
              <p:cNvSpPr>
                <a:spLocks noChangeShapeType="1"/>
              </p:cNvSpPr>
              <p:nvPr/>
            </p:nvSpPr>
            <p:spPr bwMode="auto">
              <a:xfrm>
                <a:off x="2134" y="2324"/>
                <a:ext cx="111" cy="1"/>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Line 64">
                <a:extLst>
                  <a:ext uri="{FF2B5EF4-FFF2-40B4-BE49-F238E27FC236}">
                    <a16:creationId xmlns:a16="http://schemas.microsoft.com/office/drawing/2014/main" id="{B33B169A-EC00-D1DE-1FBD-FD8BFFA987FE}"/>
                  </a:ext>
                </a:extLst>
              </p:cNvPr>
              <p:cNvSpPr>
                <a:spLocks noChangeShapeType="1"/>
              </p:cNvSpPr>
              <p:nvPr/>
            </p:nvSpPr>
            <p:spPr bwMode="auto">
              <a:xfrm>
                <a:off x="2245" y="2324"/>
                <a:ext cx="110" cy="1"/>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65">
                <a:extLst>
                  <a:ext uri="{FF2B5EF4-FFF2-40B4-BE49-F238E27FC236}">
                    <a16:creationId xmlns:a16="http://schemas.microsoft.com/office/drawing/2014/main" id="{6503A107-0C17-24F6-5B4A-514EFDA6837C}"/>
                  </a:ext>
                </a:extLst>
              </p:cNvPr>
              <p:cNvSpPr>
                <a:spLocks noChangeShapeType="1"/>
              </p:cNvSpPr>
              <p:nvPr/>
            </p:nvSpPr>
            <p:spPr bwMode="auto">
              <a:xfrm flipV="1">
                <a:off x="2355" y="2306"/>
                <a:ext cx="111" cy="18"/>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66">
                <a:extLst>
                  <a:ext uri="{FF2B5EF4-FFF2-40B4-BE49-F238E27FC236}">
                    <a16:creationId xmlns:a16="http://schemas.microsoft.com/office/drawing/2014/main" id="{1ACBE6C9-229A-867F-D161-D03DC37AB801}"/>
                  </a:ext>
                </a:extLst>
              </p:cNvPr>
              <p:cNvSpPr>
                <a:spLocks noChangeShapeType="1"/>
              </p:cNvSpPr>
              <p:nvPr/>
            </p:nvSpPr>
            <p:spPr bwMode="auto">
              <a:xfrm>
                <a:off x="2466" y="2306"/>
                <a:ext cx="111" cy="139"/>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67">
                <a:extLst>
                  <a:ext uri="{FF2B5EF4-FFF2-40B4-BE49-F238E27FC236}">
                    <a16:creationId xmlns:a16="http://schemas.microsoft.com/office/drawing/2014/main" id="{B3E42BE2-9AFB-F2D4-F905-CC2FCDE5F4AB}"/>
                  </a:ext>
                </a:extLst>
              </p:cNvPr>
              <p:cNvSpPr>
                <a:spLocks noChangeShapeType="1"/>
              </p:cNvSpPr>
              <p:nvPr/>
            </p:nvSpPr>
            <p:spPr bwMode="auto">
              <a:xfrm>
                <a:off x="2577" y="2445"/>
                <a:ext cx="110" cy="40"/>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68">
                <a:extLst>
                  <a:ext uri="{FF2B5EF4-FFF2-40B4-BE49-F238E27FC236}">
                    <a16:creationId xmlns:a16="http://schemas.microsoft.com/office/drawing/2014/main" id="{C5879FB8-3BF1-2D0C-FD6A-D4F66A35344D}"/>
                  </a:ext>
                </a:extLst>
              </p:cNvPr>
              <p:cNvSpPr>
                <a:spLocks noChangeShapeType="1"/>
              </p:cNvSpPr>
              <p:nvPr/>
            </p:nvSpPr>
            <p:spPr bwMode="auto">
              <a:xfrm>
                <a:off x="2687" y="2485"/>
                <a:ext cx="111" cy="18"/>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Line 69">
                <a:extLst>
                  <a:ext uri="{FF2B5EF4-FFF2-40B4-BE49-F238E27FC236}">
                    <a16:creationId xmlns:a16="http://schemas.microsoft.com/office/drawing/2014/main" id="{DF10D982-31A7-B454-B538-A04E86FAE464}"/>
                  </a:ext>
                </a:extLst>
              </p:cNvPr>
              <p:cNvSpPr>
                <a:spLocks noChangeShapeType="1"/>
              </p:cNvSpPr>
              <p:nvPr/>
            </p:nvSpPr>
            <p:spPr bwMode="auto">
              <a:xfrm flipV="1">
                <a:off x="2798" y="2266"/>
                <a:ext cx="110" cy="237"/>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70">
                <a:extLst>
                  <a:ext uri="{FF2B5EF4-FFF2-40B4-BE49-F238E27FC236}">
                    <a16:creationId xmlns:a16="http://schemas.microsoft.com/office/drawing/2014/main" id="{C85E3E94-1E23-3A0C-263A-31C9224CF96F}"/>
                  </a:ext>
                </a:extLst>
              </p:cNvPr>
              <p:cNvSpPr>
                <a:spLocks noChangeShapeType="1"/>
              </p:cNvSpPr>
              <p:nvPr/>
            </p:nvSpPr>
            <p:spPr bwMode="auto">
              <a:xfrm>
                <a:off x="2908" y="2266"/>
                <a:ext cx="111" cy="237"/>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71">
                <a:extLst>
                  <a:ext uri="{FF2B5EF4-FFF2-40B4-BE49-F238E27FC236}">
                    <a16:creationId xmlns:a16="http://schemas.microsoft.com/office/drawing/2014/main" id="{34DB19AF-870E-AC94-0EF7-CC58A52C41A6}"/>
                  </a:ext>
                </a:extLst>
              </p:cNvPr>
              <p:cNvSpPr>
                <a:spLocks noChangeShapeType="1"/>
              </p:cNvSpPr>
              <p:nvPr/>
            </p:nvSpPr>
            <p:spPr bwMode="auto">
              <a:xfrm>
                <a:off x="3019" y="2503"/>
                <a:ext cx="115" cy="1"/>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72">
                <a:extLst>
                  <a:ext uri="{FF2B5EF4-FFF2-40B4-BE49-F238E27FC236}">
                    <a16:creationId xmlns:a16="http://schemas.microsoft.com/office/drawing/2014/main" id="{AC865341-F3BE-8423-3D38-5375763BD2F0}"/>
                  </a:ext>
                </a:extLst>
              </p:cNvPr>
              <p:cNvSpPr>
                <a:spLocks noChangeShapeType="1"/>
              </p:cNvSpPr>
              <p:nvPr/>
            </p:nvSpPr>
            <p:spPr bwMode="auto">
              <a:xfrm flipV="1">
                <a:off x="3134" y="2485"/>
                <a:ext cx="110" cy="18"/>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Line 73">
                <a:extLst>
                  <a:ext uri="{FF2B5EF4-FFF2-40B4-BE49-F238E27FC236}">
                    <a16:creationId xmlns:a16="http://schemas.microsoft.com/office/drawing/2014/main" id="{869E2FED-9C05-D2B3-B0EF-8348C224C51A}"/>
                  </a:ext>
                </a:extLst>
              </p:cNvPr>
              <p:cNvSpPr>
                <a:spLocks noChangeShapeType="1"/>
              </p:cNvSpPr>
              <p:nvPr/>
            </p:nvSpPr>
            <p:spPr bwMode="auto">
              <a:xfrm flipV="1">
                <a:off x="3244" y="2445"/>
                <a:ext cx="111" cy="40"/>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74">
                <a:extLst>
                  <a:ext uri="{FF2B5EF4-FFF2-40B4-BE49-F238E27FC236}">
                    <a16:creationId xmlns:a16="http://schemas.microsoft.com/office/drawing/2014/main" id="{1BB4407E-C78C-F85B-8529-E5C95A5C783E}"/>
                  </a:ext>
                </a:extLst>
              </p:cNvPr>
              <p:cNvSpPr>
                <a:spLocks noChangeShapeType="1"/>
              </p:cNvSpPr>
              <p:nvPr/>
            </p:nvSpPr>
            <p:spPr bwMode="auto">
              <a:xfrm flipV="1">
                <a:off x="3355" y="2427"/>
                <a:ext cx="110" cy="18"/>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75">
                <a:extLst>
                  <a:ext uri="{FF2B5EF4-FFF2-40B4-BE49-F238E27FC236}">
                    <a16:creationId xmlns:a16="http://schemas.microsoft.com/office/drawing/2014/main" id="{87B17220-371C-67A0-38CB-3011C697C246}"/>
                  </a:ext>
                </a:extLst>
              </p:cNvPr>
              <p:cNvSpPr>
                <a:spLocks noChangeShapeType="1"/>
              </p:cNvSpPr>
              <p:nvPr/>
            </p:nvSpPr>
            <p:spPr bwMode="auto">
              <a:xfrm>
                <a:off x="3465" y="2427"/>
                <a:ext cx="111" cy="76"/>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76">
                <a:extLst>
                  <a:ext uri="{FF2B5EF4-FFF2-40B4-BE49-F238E27FC236}">
                    <a16:creationId xmlns:a16="http://schemas.microsoft.com/office/drawing/2014/main" id="{2179F2D4-9160-99E6-CC1A-3BAB7D612EA8}"/>
                  </a:ext>
                </a:extLst>
              </p:cNvPr>
              <p:cNvSpPr>
                <a:spLocks noChangeShapeType="1"/>
              </p:cNvSpPr>
              <p:nvPr/>
            </p:nvSpPr>
            <p:spPr bwMode="auto">
              <a:xfrm flipV="1">
                <a:off x="3576" y="2485"/>
                <a:ext cx="111" cy="18"/>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Line 77">
                <a:extLst>
                  <a:ext uri="{FF2B5EF4-FFF2-40B4-BE49-F238E27FC236}">
                    <a16:creationId xmlns:a16="http://schemas.microsoft.com/office/drawing/2014/main" id="{E7CFCC53-7EE1-D75C-5AB7-552280065D26}"/>
                  </a:ext>
                </a:extLst>
              </p:cNvPr>
              <p:cNvSpPr>
                <a:spLocks noChangeShapeType="1"/>
              </p:cNvSpPr>
              <p:nvPr/>
            </p:nvSpPr>
            <p:spPr bwMode="auto">
              <a:xfrm flipV="1">
                <a:off x="3687" y="2445"/>
                <a:ext cx="110" cy="40"/>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Line 78">
                <a:extLst>
                  <a:ext uri="{FF2B5EF4-FFF2-40B4-BE49-F238E27FC236}">
                    <a16:creationId xmlns:a16="http://schemas.microsoft.com/office/drawing/2014/main" id="{10D37ED7-9A05-902F-E6C5-D7526FF2D46E}"/>
                  </a:ext>
                </a:extLst>
              </p:cNvPr>
              <p:cNvSpPr>
                <a:spLocks noChangeShapeType="1"/>
              </p:cNvSpPr>
              <p:nvPr/>
            </p:nvSpPr>
            <p:spPr bwMode="auto">
              <a:xfrm>
                <a:off x="3797" y="2445"/>
                <a:ext cx="111" cy="58"/>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4" name="Line 79">
                <a:extLst>
                  <a:ext uri="{FF2B5EF4-FFF2-40B4-BE49-F238E27FC236}">
                    <a16:creationId xmlns:a16="http://schemas.microsoft.com/office/drawing/2014/main" id="{A5D5D8E2-625D-37F3-D858-BC9CCE388F95}"/>
                  </a:ext>
                </a:extLst>
              </p:cNvPr>
              <p:cNvSpPr>
                <a:spLocks noChangeShapeType="1"/>
              </p:cNvSpPr>
              <p:nvPr/>
            </p:nvSpPr>
            <p:spPr bwMode="auto">
              <a:xfrm flipV="1">
                <a:off x="3908" y="2306"/>
                <a:ext cx="110" cy="197"/>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5" name="Line 80">
                <a:extLst>
                  <a:ext uri="{FF2B5EF4-FFF2-40B4-BE49-F238E27FC236}">
                    <a16:creationId xmlns:a16="http://schemas.microsoft.com/office/drawing/2014/main" id="{6D288574-8C4D-CE82-55F7-508DA8B05A4F}"/>
                  </a:ext>
                </a:extLst>
              </p:cNvPr>
              <p:cNvSpPr>
                <a:spLocks noChangeShapeType="1"/>
              </p:cNvSpPr>
              <p:nvPr/>
            </p:nvSpPr>
            <p:spPr bwMode="auto">
              <a:xfrm>
                <a:off x="4018" y="2306"/>
                <a:ext cx="111" cy="121"/>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6" name="Line 81">
                <a:extLst>
                  <a:ext uri="{FF2B5EF4-FFF2-40B4-BE49-F238E27FC236}">
                    <a16:creationId xmlns:a16="http://schemas.microsoft.com/office/drawing/2014/main" id="{B4F55F95-E491-6051-E93E-D05D373E213A}"/>
                  </a:ext>
                </a:extLst>
              </p:cNvPr>
              <p:cNvSpPr>
                <a:spLocks noChangeShapeType="1"/>
              </p:cNvSpPr>
              <p:nvPr/>
            </p:nvSpPr>
            <p:spPr bwMode="auto">
              <a:xfrm flipV="1">
                <a:off x="4129" y="2405"/>
                <a:ext cx="110" cy="22"/>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7" name="Line 82">
                <a:extLst>
                  <a:ext uri="{FF2B5EF4-FFF2-40B4-BE49-F238E27FC236}">
                    <a16:creationId xmlns:a16="http://schemas.microsoft.com/office/drawing/2014/main" id="{ABB3DC06-D0CE-D3F0-D670-4B28EA895FFC}"/>
                  </a:ext>
                </a:extLst>
              </p:cNvPr>
              <p:cNvSpPr>
                <a:spLocks noChangeShapeType="1"/>
              </p:cNvSpPr>
              <p:nvPr/>
            </p:nvSpPr>
            <p:spPr bwMode="auto">
              <a:xfrm flipV="1">
                <a:off x="4239" y="2387"/>
                <a:ext cx="111" cy="18"/>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8" name="Line 83">
                <a:extLst>
                  <a:ext uri="{FF2B5EF4-FFF2-40B4-BE49-F238E27FC236}">
                    <a16:creationId xmlns:a16="http://schemas.microsoft.com/office/drawing/2014/main" id="{FF77C9EB-F79E-5C98-0754-85464300EF7E}"/>
                  </a:ext>
                </a:extLst>
              </p:cNvPr>
              <p:cNvSpPr>
                <a:spLocks noChangeShapeType="1"/>
              </p:cNvSpPr>
              <p:nvPr/>
            </p:nvSpPr>
            <p:spPr bwMode="auto">
              <a:xfrm>
                <a:off x="4350" y="2387"/>
                <a:ext cx="110" cy="1"/>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0" name="Group 84">
              <a:extLst>
                <a:ext uri="{FF2B5EF4-FFF2-40B4-BE49-F238E27FC236}">
                  <a16:creationId xmlns:a16="http://schemas.microsoft.com/office/drawing/2014/main" id="{B7711A54-BD09-974D-42A5-F1E085CFD2B2}"/>
                </a:ext>
              </a:extLst>
            </p:cNvPr>
            <p:cNvGrpSpPr>
              <a:grpSpLocks/>
            </p:cNvGrpSpPr>
            <p:nvPr/>
          </p:nvGrpSpPr>
          <p:grpSpPr bwMode="auto">
            <a:xfrm>
              <a:off x="1803" y="1525"/>
              <a:ext cx="2657" cy="862"/>
              <a:chOff x="1803" y="1525"/>
              <a:chExt cx="2657" cy="862"/>
            </a:xfrm>
          </p:grpSpPr>
          <p:sp>
            <p:nvSpPr>
              <p:cNvPr id="61" name="Line 85">
                <a:extLst>
                  <a:ext uri="{FF2B5EF4-FFF2-40B4-BE49-F238E27FC236}">
                    <a16:creationId xmlns:a16="http://schemas.microsoft.com/office/drawing/2014/main" id="{6D5057B4-629B-F4E5-0656-4D4135F6A652}"/>
                  </a:ext>
                </a:extLst>
              </p:cNvPr>
              <p:cNvSpPr>
                <a:spLocks noChangeShapeType="1"/>
              </p:cNvSpPr>
              <p:nvPr/>
            </p:nvSpPr>
            <p:spPr bwMode="auto">
              <a:xfrm>
                <a:off x="1803" y="1525"/>
                <a:ext cx="110" cy="18"/>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86">
                <a:extLst>
                  <a:ext uri="{FF2B5EF4-FFF2-40B4-BE49-F238E27FC236}">
                    <a16:creationId xmlns:a16="http://schemas.microsoft.com/office/drawing/2014/main" id="{8E35CD9D-284D-A1E4-1F16-88677182CBC0}"/>
                  </a:ext>
                </a:extLst>
              </p:cNvPr>
              <p:cNvSpPr>
                <a:spLocks noChangeShapeType="1"/>
              </p:cNvSpPr>
              <p:nvPr/>
            </p:nvSpPr>
            <p:spPr bwMode="auto">
              <a:xfrm>
                <a:off x="1913" y="1543"/>
                <a:ext cx="111" cy="22"/>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87">
                <a:extLst>
                  <a:ext uri="{FF2B5EF4-FFF2-40B4-BE49-F238E27FC236}">
                    <a16:creationId xmlns:a16="http://schemas.microsoft.com/office/drawing/2014/main" id="{6D09E4D4-E1E2-A5EB-D347-8272491E8FEE}"/>
                  </a:ext>
                </a:extLst>
              </p:cNvPr>
              <p:cNvSpPr>
                <a:spLocks noChangeShapeType="1"/>
              </p:cNvSpPr>
              <p:nvPr/>
            </p:nvSpPr>
            <p:spPr bwMode="auto">
              <a:xfrm>
                <a:off x="2024" y="1565"/>
                <a:ext cx="110" cy="18"/>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88">
                <a:extLst>
                  <a:ext uri="{FF2B5EF4-FFF2-40B4-BE49-F238E27FC236}">
                    <a16:creationId xmlns:a16="http://schemas.microsoft.com/office/drawing/2014/main" id="{645E12F3-4616-BCBB-7DD5-0A23FC8553C3}"/>
                  </a:ext>
                </a:extLst>
              </p:cNvPr>
              <p:cNvSpPr>
                <a:spLocks noChangeShapeType="1"/>
              </p:cNvSpPr>
              <p:nvPr/>
            </p:nvSpPr>
            <p:spPr bwMode="auto">
              <a:xfrm>
                <a:off x="2134" y="1583"/>
                <a:ext cx="111" cy="23"/>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89">
                <a:extLst>
                  <a:ext uri="{FF2B5EF4-FFF2-40B4-BE49-F238E27FC236}">
                    <a16:creationId xmlns:a16="http://schemas.microsoft.com/office/drawing/2014/main" id="{23359DE9-92F3-CC9A-8AAF-EC8590EADA2F}"/>
                  </a:ext>
                </a:extLst>
              </p:cNvPr>
              <p:cNvSpPr>
                <a:spLocks noChangeShapeType="1"/>
              </p:cNvSpPr>
              <p:nvPr/>
            </p:nvSpPr>
            <p:spPr bwMode="auto">
              <a:xfrm>
                <a:off x="2245" y="1606"/>
                <a:ext cx="110" cy="99"/>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90">
                <a:extLst>
                  <a:ext uri="{FF2B5EF4-FFF2-40B4-BE49-F238E27FC236}">
                    <a16:creationId xmlns:a16="http://schemas.microsoft.com/office/drawing/2014/main" id="{7F7E4EE0-5626-6556-1899-F72C8B7ED941}"/>
                  </a:ext>
                </a:extLst>
              </p:cNvPr>
              <p:cNvSpPr>
                <a:spLocks noChangeShapeType="1"/>
              </p:cNvSpPr>
              <p:nvPr/>
            </p:nvSpPr>
            <p:spPr bwMode="auto">
              <a:xfrm>
                <a:off x="2355" y="1705"/>
                <a:ext cx="111" cy="80"/>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91">
                <a:extLst>
                  <a:ext uri="{FF2B5EF4-FFF2-40B4-BE49-F238E27FC236}">
                    <a16:creationId xmlns:a16="http://schemas.microsoft.com/office/drawing/2014/main" id="{EAC4942E-37F8-AA9A-D465-A3CC631AE215}"/>
                  </a:ext>
                </a:extLst>
              </p:cNvPr>
              <p:cNvSpPr>
                <a:spLocks noChangeShapeType="1"/>
              </p:cNvSpPr>
              <p:nvPr/>
            </p:nvSpPr>
            <p:spPr bwMode="auto">
              <a:xfrm>
                <a:off x="2466" y="1785"/>
                <a:ext cx="111" cy="18"/>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92">
                <a:extLst>
                  <a:ext uri="{FF2B5EF4-FFF2-40B4-BE49-F238E27FC236}">
                    <a16:creationId xmlns:a16="http://schemas.microsoft.com/office/drawing/2014/main" id="{DB3A9C66-311D-51E7-85F3-22F49BD8553E}"/>
                  </a:ext>
                </a:extLst>
              </p:cNvPr>
              <p:cNvSpPr>
                <a:spLocks noChangeShapeType="1"/>
              </p:cNvSpPr>
              <p:nvPr/>
            </p:nvSpPr>
            <p:spPr bwMode="auto">
              <a:xfrm>
                <a:off x="2577" y="1803"/>
                <a:ext cx="110" cy="23"/>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93">
                <a:extLst>
                  <a:ext uri="{FF2B5EF4-FFF2-40B4-BE49-F238E27FC236}">
                    <a16:creationId xmlns:a16="http://schemas.microsoft.com/office/drawing/2014/main" id="{CC41BF9A-E893-F4E6-1E5E-386C78BA89FE}"/>
                  </a:ext>
                </a:extLst>
              </p:cNvPr>
              <p:cNvSpPr>
                <a:spLocks noChangeShapeType="1"/>
              </p:cNvSpPr>
              <p:nvPr/>
            </p:nvSpPr>
            <p:spPr bwMode="auto">
              <a:xfrm>
                <a:off x="2687" y="1826"/>
                <a:ext cx="111" cy="40"/>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Line 94">
                <a:extLst>
                  <a:ext uri="{FF2B5EF4-FFF2-40B4-BE49-F238E27FC236}">
                    <a16:creationId xmlns:a16="http://schemas.microsoft.com/office/drawing/2014/main" id="{A99B6101-8FA7-16E7-09CD-ACD2315F3969}"/>
                  </a:ext>
                </a:extLst>
              </p:cNvPr>
              <p:cNvSpPr>
                <a:spLocks noChangeShapeType="1"/>
              </p:cNvSpPr>
              <p:nvPr/>
            </p:nvSpPr>
            <p:spPr bwMode="auto">
              <a:xfrm>
                <a:off x="2798" y="1866"/>
                <a:ext cx="110" cy="18"/>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95">
                <a:extLst>
                  <a:ext uri="{FF2B5EF4-FFF2-40B4-BE49-F238E27FC236}">
                    <a16:creationId xmlns:a16="http://schemas.microsoft.com/office/drawing/2014/main" id="{89E7B786-EF27-B92C-C92B-C07424BFADF9}"/>
                  </a:ext>
                </a:extLst>
              </p:cNvPr>
              <p:cNvSpPr>
                <a:spLocks noChangeShapeType="1"/>
              </p:cNvSpPr>
              <p:nvPr/>
            </p:nvSpPr>
            <p:spPr bwMode="auto">
              <a:xfrm>
                <a:off x="2908" y="1884"/>
                <a:ext cx="111" cy="40"/>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96">
                <a:extLst>
                  <a:ext uri="{FF2B5EF4-FFF2-40B4-BE49-F238E27FC236}">
                    <a16:creationId xmlns:a16="http://schemas.microsoft.com/office/drawing/2014/main" id="{2FD911F8-E17D-39E9-73D9-ABFE890FE79D}"/>
                  </a:ext>
                </a:extLst>
              </p:cNvPr>
              <p:cNvSpPr>
                <a:spLocks noChangeShapeType="1"/>
              </p:cNvSpPr>
              <p:nvPr/>
            </p:nvSpPr>
            <p:spPr bwMode="auto">
              <a:xfrm>
                <a:off x="3019" y="1924"/>
                <a:ext cx="115" cy="23"/>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Line 97">
                <a:extLst>
                  <a:ext uri="{FF2B5EF4-FFF2-40B4-BE49-F238E27FC236}">
                    <a16:creationId xmlns:a16="http://schemas.microsoft.com/office/drawing/2014/main" id="{4A30C7BD-9EE9-E4F2-820C-D50CC75CA014}"/>
                  </a:ext>
                </a:extLst>
              </p:cNvPr>
              <p:cNvSpPr>
                <a:spLocks noChangeShapeType="1"/>
              </p:cNvSpPr>
              <p:nvPr/>
            </p:nvSpPr>
            <p:spPr bwMode="auto">
              <a:xfrm>
                <a:off x="3134" y="1947"/>
                <a:ext cx="110" cy="40"/>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Line 98">
                <a:extLst>
                  <a:ext uri="{FF2B5EF4-FFF2-40B4-BE49-F238E27FC236}">
                    <a16:creationId xmlns:a16="http://schemas.microsoft.com/office/drawing/2014/main" id="{F74D1FF3-A5AD-AA3B-E57B-DFD441C6FAC5}"/>
                  </a:ext>
                </a:extLst>
              </p:cNvPr>
              <p:cNvSpPr>
                <a:spLocks noChangeShapeType="1"/>
              </p:cNvSpPr>
              <p:nvPr/>
            </p:nvSpPr>
            <p:spPr bwMode="auto">
              <a:xfrm>
                <a:off x="3244" y="1987"/>
                <a:ext cx="111" cy="1"/>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99">
                <a:extLst>
                  <a:ext uri="{FF2B5EF4-FFF2-40B4-BE49-F238E27FC236}">
                    <a16:creationId xmlns:a16="http://schemas.microsoft.com/office/drawing/2014/main" id="{CD9546D8-35DE-B773-D0C8-6369EE8B4CA0}"/>
                  </a:ext>
                </a:extLst>
              </p:cNvPr>
              <p:cNvSpPr>
                <a:spLocks noChangeShapeType="1"/>
              </p:cNvSpPr>
              <p:nvPr/>
            </p:nvSpPr>
            <p:spPr bwMode="auto">
              <a:xfrm>
                <a:off x="3355" y="1987"/>
                <a:ext cx="110" cy="1"/>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100">
                <a:extLst>
                  <a:ext uri="{FF2B5EF4-FFF2-40B4-BE49-F238E27FC236}">
                    <a16:creationId xmlns:a16="http://schemas.microsoft.com/office/drawing/2014/main" id="{F0C2BCEE-075B-EE77-69BF-C2CD0BB05C79}"/>
                  </a:ext>
                </a:extLst>
              </p:cNvPr>
              <p:cNvSpPr>
                <a:spLocks noChangeShapeType="1"/>
              </p:cNvSpPr>
              <p:nvPr/>
            </p:nvSpPr>
            <p:spPr bwMode="auto">
              <a:xfrm>
                <a:off x="3465" y="1987"/>
                <a:ext cx="111" cy="18"/>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101">
                <a:extLst>
                  <a:ext uri="{FF2B5EF4-FFF2-40B4-BE49-F238E27FC236}">
                    <a16:creationId xmlns:a16="http://schemas.microsoft.com/office/drawing/2014/main" id="{BE14CABC-5C9E-F9C5-6226-368621A213DF}"/>
                  </a:ext>
                </a:extLst>
              </p:cNvPr>
              <p:cNvSpPr>
                <a:spLocks noChangeShapeType="1"/>
              </p:cNvSpPr>
              <p:nvPr/>
            </p:nvSpPr>
            <p:spPr bwMode="auto">
              <a:xfrm>
                <a:off x="3576" y="2005"/>
                <a:ext cx="111" cy="81"/>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102">
                <a:extLst>
                  <a:ext uri="{FF2B5EF4-FFF2-40B4-BE49-F238E27FC236}">
                    <a16:creationId xmlns:a16="http://schemas.microsoft.com/office/drawing/2014/main" id="{79B86B79-034E-646D-E53C-D7FAEC176268}"/>
                  </a:ext>
                </a:extLst>
              </p:cNvPr>
              <p:cNvSpPr>
                <a:spLocks noChangeShapeType="1"/>
              </p:cNvSpPr>
              <p:nvPr/>
            </p:nvSpPr>
            <p:spPr bwMode="auto">
              <a:xfrm>
                <a:off x="3687" y="2086"/>
                <a:ext cx="110" cy="40"/>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103">
                <a:extLst>
                  <a:ext uri="{FF2B5EF4-FFF2-40B4-BE49-F238E27FC236}">
                    <a16:creationId xmlns:a16="http://schemas.microsoft.com/office/drawing/2014/main" id="{255DA332-C8D9-4871-59AB-0509D629BDFB}"/>
                  </a:ext>
                </a:extLst>
              </p:cNvPr>
              <p:cNvSpPr>
                <a:spLocks noChangeShapeType="1"/>
              </p:cNvSpPr>
              <p:nvPr/>
            </p:nvSpPr>
            <p:spPr bwMode="auto">
              <a:xfrm>
                <a:off x="3797" y="2126"/>
                <a:ext cx="111" cy="1"/>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104">
                <a:extLst>
                  <a:ext uri="{FF2B5EF4-FFF2-40B4-BE49-F238E27FC236}">
                    <a16:creationId xmlns:a16="http://schemas.microsoft.com/office/drawing/2014/main" id="{93871D22-F681-0CFF-73BD-5902EEA99C05}"/>
                  </a:ext>
                </a:extLst>
              </p:cNvPr>
              <p:cNvSpPr>
                <a:spLocks noChangeShapeType="1"/>
              </p:cNvSpPr>
              <p:nvPr/>
            </p:nvSpPr>
            <p:spPr bwMode="auto">
              <a:xfrm>
                <a:off x="3908" y="2126"/>
                <a:ext cx="110" cy="18"/>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105">
                <a:extLst>
                  <a:ext uri="{FF2B5EF4-FFF2-40B4-BE49-F238E27FC236}">
                    <a16:creationId xmlns:a16="http://schemas.microsoft.com/office/drawing/2014/main" id="{60F21D48-9BB6-75F6-FAF3-FFD4EF08319C}"/>
                  </a:ext>
                </a:extLst>
              </p:cNvPr>
              <p:cNvSpPr>
                <a:spLocks noChangeShapeType="1"/>
              </p:cNvSpPr>
              <p:nvPr/>
            </p:nvSpPr>
            <p:spPr bwMode="auto">
              <a:xfrm>
                <a:off x="4018" y="2144"/>
                <a:ext cx="111" cy="41"/>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Line 106">
                <a:extLst>
                  <a:ext uri="{FF2B5EF4-FFF2-40B4-BE49-F238E27FC236}">
                    <a16:creationId xmlns:a16="http://schemas.microsoft.com/office/drawing/2014/main" id="{3E7B4662-69E1-A1C3-9F74-8BA97A536A7F}"/>
                  </a:ext>
                </a:extLst>
              </p:cNvPr>
              <p:cNvSpPr>
                <a:spLocks noChangeShapeType="1"/>
              </p:cNvSpPr>
              <p:nvPr/>
            </p:nvSpPr>
            <p:spPr bwMode="auto">
              <a:xfrm>
                <a:off x="4129" y="2185"/>
                <a:ext cx="110" cy="22"/>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 name="Line 107">
                <a:extLst>
                  <a:ext uri="{FF2B5EF4-FFF2-40B4-BE49-F238E27FC236}">
                    <a16:creationId xmlns:a16="http://schemas.microsoft.com/office/drawing/2014/main" id="{650AC882-99E6-5BA9-D35B-0ED08296C379}"/>
                  </a:ext>
                </a:extLst>
              </p:cNvPr>
              <p:cNvSpPr>
                <a:spLocks noChangeShapeType="1"/>
              </p:cNvSpPr>
              <p:nvPr/>
            </p:nvSpPr>
            <p:spPr bwMode="auto">
              <a:xfrm>
                <a:off x="4239" y="2207"/>
                <a:ext cx="111" cy="18"/>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108">
                <a:extLst>
                  <a:ext uri="{FF2B5EF4-FFF2-40B4-BE49-F238E27FC236}">
                    <a16:creationId xmlns:a16="http://schemas.microsoft.com/office/drawing/2014/main" id="{CA3F1030-3FD0-186D-2895-1DF94E6E66A9}"/>
                  </a:ext>
                </a:extLst>
              </p:cNvPr>
              <p:cNvSpPr>
                <a:spLocks noChangeShapeType="1"/>
              </p:cNvSpPr>
              <p:nvPr/>
            </p:nvSpPr>
            <p:spPr bwMode="auto">
              <a:xfrm>
                <a:off x="4350" y="2225"/>
                <a:ext cx="110" cy="162"/>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9" name="Group 108">
            <a:extLst>
              <a:ext uri="{FF2B5EF4-FFF2-40B4-BE49-F238E27FC236}">
                <a16:creationId xmlns:a16="http://schemas.microsoft.com/office/drawing/2014/main" id="{FFA795AF-06BC-9A19-158C-F86F86755A57}"/>
              </a:ext>
            </a:extLst>
          </p:cNvPr>
          <p:cNvGrpSpPr>
            <a:grpSpLocks/>
          </p:cNvGrpSpPr>
          <p:nvPr/>
        </p:nvGrpSpPr>
        <p:grpSpPr bwMode="auto">
          <a:xfrm>
            <a:off x="3810000" y="2635251"/>
            <a:ext cx="336550" cy="592137"/>
            <a:chOff x="1584" y="1392"/>
            <a:chExt cx="212" cy="373"/>
          </a:xfrm>
        </p:grpSpPr>
        <p:sp>
          <p:nvSpPr>
            <p:cNvPr id="110" name="Rectangle 109">
              <a:extLst>
                <a:ext uri="{FF2B5EF4-FFF2-40B4-BE49-F238E27FC236}">
                  <a16:creationId xmlns:a16="http://schemas.microsoft.com/office/drawing/2014/main" id="{A484EC05-DC04-5BDE-C9D7-2240BDB30F10}"/>
                </a:ext>
              </a:extLst>
            </p:cNvPr>
            <p:cNvSpPr>
              <a:spLocks noChangeArrowheads="1"/>
            </p:cNvSpPr>
            <p:nvPr/>
          </p:nvSpPr>
          <p:spPr bwMode="auto">
            <a:xfrm>
              <a:off x="1584" y="1536"/>
              <a:ext cx="211" cy="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263" tIns="43863" rIns="86263" bIns="43863">
              <a:spAutoFit/>
            </a:bodyPr>
            <a:lstStyle>
              <a:lvl1pPr defTabSz="860425">
                <a:defRPr>
                  <a:solidFill>
                    <a:schemeClr val="tx1"/>
                  </a:solidFill>
                  <a:latin typeface="Arial" panose="020B0604020202020204" pitchFamily="34" charset="0"/>
                </a:defRPr>
              </a:lvl1pPr>
              <a:lvl2pPr marL="430213" defTabSz="860425">
                <a:defRPr>
                  <a:solidFill>
                    <a:schemeClr val="tx1"/>
                  </a:solidFill>
                  <a:latin typeface="Arial" panose="020B0604020202020204" pitchFamily="34" charset="0"/>
                </a:defRPr>
              </a:lvl2pPr>
              <a:lvl3pPr marL="860425" defTabSz="860425">
                <a:defRPr>
                  <a:solidFill>
                    <a:schemeClr val="tx1"/>
                  </a:solidFill>
                  <a:latin typeface="Arial" panose="020B0604020202020204" pitchFamily="34" charset="0"/>
                </a:defRPr>
              </a:lvl3pPr>
              <a:lvl4pPr marL="1287463" defTabSz="860425">
                <a:defRPr>
                  <a:solidFill>
                    <a:schemeClr val="tx1"/>
                  </a:solidFill>
                  <a:latin typeface="Arial" panose="020B0604020202020204" pitchFamily="34" charset="0"/>
                </a:defRPr>
              </a:lvl4pPr>
              <a:lvl5pPr marL="1717675" defTabSz="860425">
                <a:defRPr>
                  <a:solidFill>
                    <a:schemeClr val="tx1"/>
                  </a:solidFill>
                  <a:latin typeface="Arial" panose="020B0604020202020204" pitchFamily="34" charset="0"/>
                </a:defRPr>
              </a:lvl5pPr>
              <a:lvl6pPr marL="2174875" defTabSz="860425" fontAlgn="base">
                <a:spcBef>
                  <a:spcPct val="0"/>
                </a:spcBef>
                <a:spcAft>
                  <a:spcPct val="0"/>
                </a:spcAft>
                <a:defRPr>
                  <a:solidFill>
                    <a:schemeClr val="tx1"/>
                  </a:solidFill>
                  <a:latin typeface="Arial" panose="020B0604020202020204" pitchFamily="34" charset="0"/>
                </a:defRPr>
              </a:lvl6pPr>
              <a:lvl7pPr marL="2632075" defTabSz="860425" fontAlgn="base">
                <a:spcBef>
                  <a:spcPct val="0"/>
                </a:spcBef>
                <a:spcAft>
                  <a:spcPct val="0"/>
                </a:spcAft>
                <a:defRPr>
                  <a:solidFill>
                    <a:schemeClr val="tx1"/>
                  </a:solidFill>
                  <a:latin typeface="Arial" panose="020B0604020202020204" pitchFamily="34" charset="0"/>
                </a:defRPr>
              </a:lvl7pPr>
              <a:lvl8pPr marL="3089275" defTabSz="860425" fontAlgn="base">
                <a:spcBef>
                  <a:spcPct val="0"/>
                </a:spcBef>
                <a:spcAft>
                  <a:spcPct val="0"/>
                </a:spcAft>
                <a:defRPr>
                  <a:solidFill>
                    <a:schemeClr val="tx1"/>
                  </a:solidFill>
                  <a:latin typeface="Arial" panose="020B0604020202020204" pitchFamily="34" charset="0"/>
                </a:defRPr>
              </a:lvl8pPr>
              <a:lvl9pPr marL="3546475" defTabSz="860425" fontAlgn="base">
                <a:spcBef>
                  <a:spcPct val="0"/>
                </a:spcBef>
                <a:spcAft>
                  <a:spcPct val="0"/>
                </a:spcAft>
                <a:defRPr>
                  <a:solidFill>
                    <a:schemeClr val="tx1"/>
                  </a:solidFill>
                  <a:latin typeface="Arial" panose="020B0604020202020204" pitchFamily="34" charset="0"/>
                </a:defRPr>
              </a:lvl9pPr>
            </a:lstStyle>
            <a:p>
              <a:pPr eaLnBrk="0" hangingPunct="0"/>
              <a:r>
                <a:rPr lang="en-US" altLang="en-US" b="1">
                  <a:solidFill>
                    <a:schemeClr val="accent2"/>
                  </a:solidFill>
                  <a:latin typeface="CG Times" pitchFamily="18" charset="0"/>
                  <a:cs typeface="Arial" panose="020B0604020202020204" pitchFamily="34" charset="0"/>
                </a:rPr>
                <a:t>B</a:t>
              </a:r>
              <a:endParaRPr lang="en-US" altLang="en-US" b="1">
                <a:solidFill>
                  <a:srgbClr val="3365FB"/>
                </a:solidFill>
                <a:effectLst>
                  <a:outerShdw blurRad="38100" dist="38100" dir="2700000" algn="tl">
                    <a:srgbClr val="C0C0C0"/>
                  </a:outerShdw>
                </a:effectLst>
                <a:latin typeface="CG Times" pitchFamily="18" charset="0"/>
                <a:cs typeface="Arial" panose="020B0604020202020204" pitchFamily="34" charset="0"/>
              </a:endParaRPr>
            </a:p>
          </p:txBody>
        </p:sp>
        <p:sp>
          <p:nvSpPr>
            <p:cNvPr id="111" name="Rectangle 110">
              <a:extLst>
                <a:ext uri="{FF2B5EF4-FFF2-40B4-BE49-F238E27FC236}">
                  <a16:creationId xmlns:a16="http://schemas.microsoft.com/office/drawing/2014/main" id="{A4D53180-8104-9A6B-9661-8C74ADA013FD}"/>
                </a:ext>
              </a:extLst>
            </p:cNvPr>
            <p:cNvSpPr>
              <a:spLocks noChangeArrowheads="1"/>
            </p:cNvSpPr>
            <p:nvPr/>
          </p:nvSpPr>
          <p:spPr bwMode="auto">
            <a:xfrm>
              <a:off x="1584" y="1392"/>
              <a:ext cx="212" cy="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263" tIns="43863" rIns="86263" bIns="43863">
              <a:spAutoFit/>
            </a:bodyPr>
            <a:lstStyle>
              <a:lvl1pPr defTabSz="860425">
                <a:defRPr>
                  <a:solidFill>
                    <a:schemeClr val="tx1"/>
                  </a:solidFill>
                  <a:latin typeface="Arial" panose="020B0604020202020204" pitchFamily="34" charset="0"/>
                </a:defRPr>
              </a:lvl1pPr>
              <a:lvl2pPr marL="430213" defTabSz="860425">
                <a:defRPr>
                  <a:solidFill>
                    <a:schemeClr val="tx1"/>
                  </a:solidFill>
                  <a:latin typeface="Arial" panose="020B0604020202020204" pitchFamily="34" charset="0"/>
                </a:defRPr>
              </a:lvl2pPr>
              <a:lvl3pPr marL="860425" defTabSz="860425">
                <a:defRPr>
                  <a:solidFill>
                    <a:schemeClr val="tx1"/>
                  </a:solidFill>
                  <a:latin typeface="Arial" panose="020B0604020202020204" pitchFamily="34" charset="0"/>
                </a:defRPr>
              </a:lvl3pPr>
              <a:lvl4pPr marL="1287463" defTabSz="860425">
                <a:defRPr>
                  <a:solidFill>
                    <a:schemeClr val="tx1"/>
                  </a:solidFill>
                  <a:latin typeface="Arial" panose="020B0604020202020204" pitchFamily="34" charset="0"/>
                </a:defRPr>
              </a:lvl4pPr>
              <a:lvl5pPr marL="1717675" defTabSz="860425">
                <a:defRPr>
                  <a:solidFill>
                    <a:schemeClr val="tx1"/>
                  </a:solidFill>
                  <a:latin typeface="Arial" panose="020B0604020202020204" pitchFamily="34" charset="0"/>
                </a:defRPr>
              </a:lvl5pPr>
              <a:lvl6pPr marL="2174875" defTabSz="860425" fontAlgn="base">
                <a:spcBef>
                  <a:spcPct val="0"/>
                </a:spcBef>
                <a:spcAft>
                  <a:spcPct val="0"/>
                </a:spcAft>
                <a:defRPr>
                  <a:solidFill>
                    <a:schemeClr val="tx1"/>
                  </a:solidFill>
                  <a:latin typeface="Arial" panose="020B0604020202020204" pitchFamily="34" charset="0"/>
                </a:defRPr>
              </a:lvl6pPr>
              <a:lvl7pPr marL="2632075" defTabSz="860425" fontAlgn="base">
                <a:spcBef>
                  <a:spcPct val="0"/>
                </a:spcBef>
                <a:spcAft>
                  <a:spcPct val="0"/>
                </a:spcAft>
                <a:defRPr>
                  <a:solidFill>
                    <a:schemeClr val="tx1"/>
                  </a:solidFill>
                  <a:latin typeface="Arial" panose="020B0604020202020204" pitchFamily="34" charset="0"/>
                </a:defRPr>
              </a:lvl7pPr>
              <a:lvl8pPr marL="3089275" defTabSz="860425" fontAlgn="base">
                <a:spcBef>
                  <a:spcPct val="0"/>
                </a:spcBef>
                <a:spcAft>
                  <a:spcPct val="0"/>
                </a:spcAft>
                <a:defRPr>
                  <a:solidFill>
                    <a:schemeClr val="tx1"/>
                  </a:solidFill>
                  <a:latin typeface="Arial" panose="020B0604020202020204" pitchFamily="34" charset="0"/>
                </a:defRPr>
              </a:lvl8pPr>
              <a:lvl9pPr marL="3546475" defTabSz="860425" fontAlgn="base">
                <a:spcBef>
                  <a:spcPct val="0"/>
                </a:spcBef>
                <a:spcAft>
                  <a:spcPct val="0"/>
                </a:spcAft>
                <a:defRPr>
                  <a:solidFill>
                    <a:schemeClr val="tx1"/>
                  </a:solidFill>
                  <a:latin typeface="Arial" panose="020B0604020202020204" pitchFamily="34" charset="0"/>
                </a:defRPr>
              </a:lvl9pPr>
            </a:lstStyle>
            <a:p>
              <a:pPr eaLnBrk="0" hangingPunct="0"/>
              <a:r>
                <a:rPr lang="en-US" altLang="en-US" b="1">
                  <a:solidFill>
                    <a:srgbClr val="FC0128"/>
                  </a:solidFill>
                  <a:latin typeface="CG Times" pitchFamily="18" charset="0"/>
                  <a:cs typeface="Arial" panose="020B0604020202020204" pitchFamily="34" charset="0"/>
                </a:rPr>
                <a:t>A</a:t>
              </a:r>
              <a:endParaRPr lang="en-US" altLang="en-US" b="1">
                <a:solidFill>
                  <a:srgbClr val="FC0128"/>
                </a:solidFill>
                <a:effectLst>
                  <a:outerShdw blurRad="38100" dist="38100" dir="2700000" algn="tl">
                    <a:srgbClr val="C0C0C0"/>
                  </a:outerShdw>
                </a:effectLst>
                <a:latin typeface="CG Times" pitchFamily="18" charset="0"/>
                <a:cs typeface="Arial" panose="020B0604020202020204" pitchFamily="34" charset="0"/>
              </a:endParaRPr>
            </a:p>
          </p:txBody>
        </p:sp>
      </p:grpSp>
      <p:grpSp>
        <p:nvGrpSpPr>
          <p:cNvPr id="112" name="Group 111">
            <a:extLst>
              <a:ext uri="{FF2B5EF4-FFF2-40B4-BE49-F238E27FC236}">
                <a16:creationId xmlns:a16="http://schemas.microsoft.com/office/drawing/2014/main" id="{4C1D2302-E3A4-9BDB-C5DB-17FF899606DD}"/>
              </a:ext>
            </a:extLst>
          </p:cNvPr>
          <p:cNvGrpSpPr>
            <a:grpSpLocks/>
          </p:cNvGrpSpPr>
          <p:nvPr/>
        </p:nvGrpSpPr>
        <p:grpSpPr bwMode="auto">
          <a:xfrm>
            <a:off x="3686175" y="3719513"/>
            <a:ext cx="533400" cy="744538"/>
            <a:chOff x="1506" y="2075"/>
            <a:chExt cx="336" cy="469"/>
          </a:xfrm>
        </p:grpSpPr>
        <p:sp>
          <p:nvSpPr>
            <p:cNvPr id="113" name="Rectangle 112">
              <a:extLst>
                <a:ext uri="{FF2B5EF4-FFF2-40B4-BE49-F238E27FC236}">
                  <a16:creationId xmlns:a16="http://schemas.microsoft.com/office/drawing/2014/main" id="{83072EB0-2D9F-4D84-F203-41D14F8C6979}"/>
                </a:ext>
              </a:extLst>
            </p:cNvPr>
            <p:cNvSpPr>
              <a:spLocks noChangeArrowheads="1"/>
            </p:cNvSpPr>
            <p:nvPr/>
          </p:nvSpPr>
          <p:spPr bwMode="auto">
            <a:xfrm>
              <a:off x="1506" y="2075"/>
              <a:ext cx="336" cy="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263" tIns="43863" rIns="86263" bIns="43863">
              <a:spAutoFit/>
            </a:bodyPr>
            <a:lstStyle>
              <a:lvl1pPr defTabSz="860425">
                <a:defRPr>
                  <a:solidFill>
                    <a:schemeClr val="tx1"/>
                  </a:solidFill>
                  <a:latin typeface="Arial" panose="020B0604020202020204" pitchFamily="34" charset="0"/>
                </a:defRPr>
              </a:lvl1pPr>
              <a:lvl2pPr marL="430213" defTabSz="860425">
                <a:defRPr>
                  <a:solidFill>
                    <a:schemeClr val="tx1"/>
                  </a:solidFill>
                  <a:latin typeface="Arial" panose="020B0604020202020204" pitchFamily="34" charset="0"/>
                </a:defRPr>
              </a:lvl2pPr>
              <a:lvl3pPr marL="860425" defTabSz="860425">
                <a:defRPr>
                  <a:solidFill>
                    <a:schemeClr val="tx1"/>
                  </a:solidFill>
                  <a:latin typeface="Arial" panose="020B0604020202020204" pitchFamily="34" charset="0"/>
                </a:defRPr>
              </a:lvl3pPr>
              <a:lvl4pPr marL="1287463" defTabSz="860425">
                <a:defRPr>
                  <a:solidFill>
                    <a:schemeClr val="tx1"/>
                  </a:solidFill>
                  <a:latin typeface="Arial" panose="020B0604020202020204" pitchFamily="34" charset="0"/>
                </a:defRPr>
              </a:lvl4pPr>
              <a:lvl5pPr marL="1717675" defTabSz="860425">
                <a:defRPr>
                  <a:solidFill>
                    <a:schemeClr val="tx1"/>
                  </a:solidFill>
                  <a:latin typeface="Arial" panose="020B0604020202020204" pitchFamily="34" charset="0"/>
                </a:defRPr>
              </a:lvl5pPr>
              <a:lvl6pPr marL="2174875" defTabSz="860425" fontAlgn="base">
                <a:spcBef>
                  <a:spcPct val="0"/>
                </a:spcBef>
                <a:spcAft>
                  <a:spcPct val="0"/>
                </a:spcAft>
                <a:defRPr>
                  <a:solidFill>
                    <a:schemeClr val="tx1"/>
                  </a:solidFill>
                  <a:latin typeface="Arial" panose="020B0604020202020204" pitchFamily="34" charset="0"/>
                </a:defRPr>
              </a:lvl6pPr>
              <a:lvl7pPr marL="2632075" defTabSz="860425" fontAlgn="base">
                <a:spcBef>
                  <a:spcPct val="0"/>
                </a:spcBef>
                <a:spcAft>
                  <a:spcPct val="0"/>
                </a:spcAft>
                <a:defRPr>
                  <a:solidFill>
                    <a:schemeClr val="tx1"/>
                  </a:solidFill>
                  <a:latin typeface="Arial" panose="020B0604020202020204" pitchFamily="34" charset="0"/>
                </a:defRPr>
              </a:lvl7pPr>
              <a:lvl8pPr marL="3089275" defTabSz="860425" fontAlgn="base">
                <a:spcBef>
                  <a:spcPct val="0"/>
                </a:spcBef>
                <a:spcAft>
                  <a:spcPct val="0"/>
                </a:spcAft>
                <a:defRPr>
                  <a:solidFill>
                    <a:schemeClr val="tx1"/>
                  </a:solidFill>
                  <a:latin typeface="Arial" panose="020B0604020202020204" pitchFamily="34" charset="0"/>
                </a:defRPr>
              </a:lvl8pPr>
              <a:lvl9pPr marL="3546475" defTabSz="860425" fontAlgn="base">
                <a:spcBef>
                  <a:spcPct val="0"/>
                </a:spcBef>
                <a:spcAft>
                  <a:spcPct val="0"/>
                </a:spcAft>
                <a:defRPr>
                  <a:solidFill>
                    <a:schemeClr val="tx1"/>
                  </a:solidFill>
                  <a:latin typeface="Arial" panose="020B0604020202020204" pitchFamily="34" charset="0"/>
                </a:defRPr>
              </a:lvl9pPr>
            </a:lstStyle>
            <a:p>
              <a:pPr eaLnBrk="0" hangingPunct="0">
                <a:buSzPct val="150000"/>
                <a:buFontTx/>
                <a:buChar char="σ"/>
              </a:pPr>
              <a:r>
                <a:rPr lang="en-US" altLang="en-US" b="1" baseline="-10000">
                  <a:solidFill>
                    <a:schemeClr val="accent2"/>
                  </a:solidFill>
                  <a:latin typeface="CG Times" pitchFamily="18" charset="0"/>
                  <a:cs typeface="Arial" panose="020B0604020202020204" pitchFamily="34" charset="0"/>
                </a:rPr>
                <a:t>B</a:t>
              </a:r>
              <a:endParaRPr lang="en-US" altLang="en-US" b="1">
                <a:solidFill>
                  <a:schemeClr val="accent2"/>
                </a:solidFill>
                <a:effectLst>
                  <a:outerShdw blurRad="38100" dist="38100" dir="2700000" algn="tl">
                    <a:srgbClr val="C0C0C0"/>
                  </a:outerShdw>
                </a:effectLst>
                <a:latin typeface="CG Times" pitchFamily="18" charset="0"/>
                <a:cs typeface="Arial" panose="020B0604020202020204" pitchFamily="34" charset="0"/>
              </a:endParaRPr>
            </a:p>
          </p:txBody>
        </p:sp>
        <p:sp>
          <p:nvSpPr>
            <p:cNvPr id="114" name="Rectangle 113">
              <a:extLst>
                <a:ext uri="{FF2B5EF4-FFF2-40B4-BE49-F238E27FC236}">
                  <a16:creationId xmlns:a16="http://schemas.microsoft.com/office/drawing/2014/main" id="{B6D38304-8C3A-475E-B3A0-29553B707F76}"/>
                </a:ext>
              </a:extLst>
            </p:cNvPr>
            <p:cNvSpPr>
              <a:spLocks noChangeArrowheads="1"/>
            </p:cNvSpPr>
            <p:nvPr/>
          </p:nvSpPr>
          <p:spPr bwMode="auto">
            <a:xfrm>
              <a:off x="1506" y="2315"/>
              <a:ext cx="336" cy="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263" tIns="43863" rIns="86263" bIns="43863">
              <a:spAutoFit/>
            </a:bodyPr>
            <a:lstStyle>
              <a:lvl1pPr defTabSz="860425">
                <a:defRPr>
                  <a:solidFill>
                    <a:schemeClr val="tx1"/>
                  </a:solidFill>
                  <a:latin typeface="Arial" panose="020B0604020202020204" pitchFamily="34" charset="0"/>
                </a:defRPr>
              </a:lvl1pPr>
              <a:lvl2pPr marL="430213" defTabSz="860425">
                <a:defRPr>
                  <a:solidFill>
                    <a:schemeClr val="tx1"/>
                  </a:solidFill>
                  <a:latin typeface="Arial" panose="020B0604020202020204" pitchFamily="34" charset="0"/>
                </a:defRPr>
              </a:lvl2pPr>
              <a:lvl3pPr marL="860425" defTabSz="860425">
                <a:defRPr>
                  <a:solidFill>
                    <a:schemeClr val="tx1"/>
                  </a:solidFill>
                  <a:latin typeface="Arial" panose="020B0604020202020204" pitchFamily="34" charset="0"/>
                </a:defRPr>
              </a:lvl3pPr>
              <a:lvl4pPr marL="1287463" defTabSz="860425">
                <a:defRPr>
                  <a:solidFill>
                    <a:schemeClr val="tx1"/>
                  </a:solidFill>
                  <a:latin typeface="Arial" panose="020B0604020202020204" pitchFamily="34" charset="0"/>
                </a:defRPr>
              </a:lvl4pPr>
              <a:lvl5pPr marL="1717675" defTabSz="860425">
                <a:defRPr>
                  <a:solidFill>
                    <a:schemeClr val="tx1"/>
                  </a:solidFill>
                  <a:latin typeface="Arial" panose="020B0604020202020204" pitchFamily="34" charset="0"/>
                </a:defRPr>
              </a:lvl5pPr>
              <a:lvl6pPr marL="2174875" defTabSz="860425" fontAlgn="base">
                <a:spcBef>
                  <a:spcPct val="0"/>
                </a:spcBef>
                <a:spcAft>
                  <a:spcPct val="0"/>
                </a:spcAft>
                <a:defRPr>
                  <a:solidFill>
                    <a:schemeClr val="tx1"/>
                  </a:solidFill>
                  <a:latin typeface="Arial" panose="020B0604020202020204" pitchFamily="34" charset="0"/>
                </a:defRPr>
              </a:lvl6pPr>
              <a:lvl7pPr marL="2632075" defTabSz="860425" fontAlgn="base">
                <a:spcBef>
                  <a:spcPct val="0"/>
                </a:spcBef>
                <a:spcAft>
                  <a:spcPct val="0"/>
                </a:spcAft>
                <a:defRPr>
                  <a:solidFill>
                    <a:schemeClr val="tx1"/>
                  </a:solidFill>
                  <a:latin typeface="Arial" panose="020B0604020202020204" pitchFamily="34" charset="0"/>
                </a:defRPr>
              </a:lvl7pPr>
              <a:lvl8pPr marL="3089275" defTabSz="860425" fontAlgn="base">
                <a:spcBef>
                  <a:spcPct val="0"/>
                </a:spcBef>
                <a:spcAft>
                  <a:spcPct val="0"/>
                </a:spcAft>
                <a:defRPr>
                  <a:solidFill>
                    <a:schemeClr val="tx1"/>
                  </a:solidFill>
                  <a:latin typeface="Arial" panose="020B0604020202020204" pitchFamily="34" charset="0"/>
                </a:defRPr>
              </a:lvl8pPr>
              <a:lvl9pPr marL="3546475" defTabSz="860425" fontAlgn="base">
                <a:spcBef>
                  <a:spcPct val="0"/>
                </a:spcBef>
                <a:spcAft>
                  <a:spcPct val="0"/>
                </a:spcAft>
                <a:defRPr>
                  <a:solidFill>
                    <a:schemeClr val="tx1"/>
                  </a:solidFill>
                  <a:latin typeface="Arial" panose="020B0604020202020204" pitchFamily="34" charset="0"/>
                </a:defRPr>
              </a:lvl9pPr>
            </a:lstStyle>
            <a:p>
              <a:pPr eaLnBrk="0" hangingPunct="0">
                <a:buSzPct val="150000"/>
                <a:buFontTx/>
                <a:buChar char="σ"/>
              </a:pPr>
              <a:r>
                <a:rPr lang="en-US" altLang="en-US" b="1" baseline="-10000">
                  <a:solidFill>
                    <a:srgbClr val="FF3300"/>
                  </a:solidFill>
                  <a:latin typeface="CG Times" pitchFamily="18" charset="0"/>
                  <a:cs typeface="Arial" panose="020B0604020202020204" pitchFamily="34" charset="0"/>
                </a:rPr>
                <a:t>A</a:t>
              </a:r>
              <a:endParaRPr lang="en-US" altLang="en-US" b="1">
                <a:solidFill>
                  <a:srgbClr val="FF3300"/>
                </a:solidFill>
                <a:effectLst>
                  <a:outerShdw blurRad="38100" dist="38100" dir="2700000" algn="tl">
                    <a:srgbClr val="C0C0C0"/>
                  </a:outerShdw>
                </a:effectLst>
                <a:latin typeface="CG Times" pitchFamily="18" charset="0"/>
                <a:cs typeface="Arial" panose="020B0604020202020204" pitchFamily="34" charset="0"/>
              </a:endParaRPr>
            </a:p>
          </p:txBody>
        </p:sp>
      </p:grpSp>
      <p:grpSp>
        <p:nvGrpSpPr>
          <p:cNvPr id="115" name="Group 114">
            <a:extLst>
              <a:ext uri="{FF2B5EF4-FFF2-40B4-BE49-F238E27FC236}">
                <a16:creationId xmlns:a16="http://schemas.microsoft.com/office/drawing/2014/main" id="{74EBEFD5-EE7D-7CF3-9B29-0B57B4EFEB52}"/>
              </a:ext>
            </a:extLst>
          </p:cNvPr>
          <p:cNvGrpSpPr>
            <a:grpSpLocks/>
          </p:cNvGrpSpPr>
          <p:nvPr/>
        </p:nvGrpSpPr>
        <p:grpSpPr bwMode="auto">
          <a:xfrm>
            <a:off x="6824662" y="3121026"/>
            <a:ext cx="1871663" cy="992187"/>
            <a:chOff x="3483" y="1698"/>
            <a:chExt cx="1179" cy="625"/>
          </a:xfrm>
        </p:grpSpPr>
        <p:sp>
          <p:nvSpPr>
            <p:cNvPr id="116" name="Line 116">
              <a:extLst>
                <a:ext uri="{FF2B5EF4-FFF2-40B4-BE49-F238E27FC236}">
                  <a16:creationId xmlns:a16="http://schemas.microsoft.com/office/drawing/2014/main" id="{F1FA8288-E3C9-9A71-FFEF-2056618DF871}"/>
                </a:ext>
              </a:extLst>
            </p:cNvPr>
            <p:cNvSpPr>
              <a:spLocks noChangeShapeType="1"/>
            </p:cNvSpPr>
            <p:nvPr/>
          </p:nvSpPr>
          <p:spPr bwMode="auto">
            <a:xfrm rot="3378726">
              <a:off x="4507" y="2129"/>
              <a:ext cx="84" cy="226"/>
            </a:xfrm>
            <a:prstGeom prst="line">
              <a:avLst/>
            </a:prstGeom>
            <a:noFill/>
            <a:ln w="12700">
              <a:solidFill>
                <a:schemeClr val="tx1"/>
              </a:solidFill>
              <a:prstDash val="lgDash"/>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7" name="Group 116">
              <a:extLst>
                <a:ext uri="{FF2B5EF4-FFF2-40B4-BE49-F238E27FC236}">
                  <a16:creationId xmlns:a16="http://schemas.microsoft.com/office/drawing/2014/main" id="{CE3D4459-5E2E-A4FB-EDE9-FF85773BBD55}"/>
                </a:ext>
              </a:extLst>
            </p:cNvPr>
            <p:cNvGrpSpPr>
              <a:grpSpLocks/>
            </p:cNvGrpSpPr>
            <p:nvPr/>
          </p:nvGrpSpPr>
          <p:grpSpPr bwMode="auto">
            <a:xfrm>
              <a:off x="3483" y="1698"/>
              <a:ext cx="1137" cy="625"/>
              <a:chOff x="3483" y="1698"/>
              <a:chExt cx="1137" cy="625"/>
            </a:xfrm>
          </p:grpSpPr>
          <p:sp>
            <p:nvSpPr>
              <p:cNvPr id="118" name="Line 118">
                <a:extLst>
                  <a:ext uri="{FF2B5EF4-FFF2-40B4-BE49-F238E27FC236}">
                    <a16:creationId xmlns:a16="http://schemas.microsoft.com/office/drawing/2014/main" id="{DB6EBF8F-2A2F-8E67-F81C-6582EDA5987B}"/>
                  </a:ext>
                </a:extLst>
              </p:cNvPr>
              <p:cNvSpPr>
                <a:spLocks noChangeShapeType="1"/>
              </p:cNvSpPr>
              <p:nvPr/>
            </p:nvSpPr>
            <p:spPr bwMode="auto">
              <a:xfrm flipH="1">
                <a:off x="3483" y="1698"/>
                <a:ext cx="628" cy="625"/>
              </a:xfrm>
              <a:prstGeom prst="line">
                <a:avLst/>
              </a:prstGeom>
              <a:noFill/>
              <a:ln w="12700">
                <a:solidFill>
                  <a:schemeClr val="tx1"/>
                </a:solidFill>
                <a:prstDash val="lgDash"/>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Line 119">
                <a:extLst>
                  <a:ext uri="{FF2B5EF4-FFF2-40B4-BE49-F238E27FC236}">
                    <a16:creationId xmlns:a16="http://schemas.microsoft.com/office/drawing/2014/main" id="{C33FEA34-EC0E-0E7D-D88B-E1FB659803B8}"/>
                  </a:ext>
                </a:extLst>
              </p:cNvPr>
              <p:cNvSpPr>
                <a:spLocks noChangeShapeType="1"/>
              </p:cNvSpPr>
              <p:nvPr/>
            </p:nvSpPr>
            <p:spPr bwMode="auto">
              <a:xfrm>
                <a:off x="4109" y="1699"/>
                <a:ext cx="511" cy="451"/>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20" name="Line 120">
            <a:extLst>
              <a:ext uri="{FF2B5EF4-FFF2-40B4-BE49-F238E27FC236}">
                <a16:creationId xmlns:a16="http://schemas.microsoft.com/office/drawing/2014/main" id="{3AC55435-53F6-CE05-9875-5E584CD159BA}"/>
              </a:ext>
            </a:extLst>
          </p:cNvPr>
          <p:cNvSpPr>
            <a:spLocks noChangeShapeType="1"/>
          </p:cNvSpPr>
          <p:nvPr/>
        </p:nvSpPr>
        <p:spPr bwMode="auto">
          <a:xfrm flipV="1">
            <a:off x="4154487" y="2151063"/>
            <a:ext cx="4614863"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21" name="Group 120">
            <a:extLst>
              <a:ext uri="{FF2B5EF4-FFF2-40B4-BE49-F238E27FC236}">
                <a16:creationId xmlns:a16="http://schemas.microsoft.com/office/drawing/2014/main" id="{5A9F37FB-2068-F897-BBF5-F61E0ECCC01F}"/>
              </a:ext>
            </a:extLst>
          </p:cNvPr>
          <p:cNvGrpSpPr>
            <a:grpSpLocks/>
          </p:cNvGrpSpPr>
          <p:nvPr/>
        </p:nvGrpSpPr>
        <p:grpSpPr bwMode="auto">
          <a:xfrm>
            <a:off x="2286000" y="2406651"/>
            <a:ext cx="7620000" cy="3471862"/>
            <a:chOff x="624" y="1248"/>
            <a:chExt cx="4800" cy="2187"/>
          </a:xfrm>
        </p:grpSpPr>
        <p:grpSp>
          <p:nvGrpSpPr>
            <p:cNvPr id="122" name="Group 121">
              <a:extLst>
                <a:ext uri="{FF2B5EF4-FFF2-40B4-BE49-F238E27FC236}">
                  <a16:creationId xmlns:a16="http://schemas.microsoft.com/office/drawing/2014/main" id="{5BE57A30-80D6-2D7B-FA7E-1275756FF368}"/>
                </a:ext>
              </a:extLst>
            </p:cNvPr>
            <p:cNvGrpSpPr>
              <a:grpSpLocks/>
            </p:cNvGrpSpPr>
            <p:nvPr/>
          </p:nvGrpSpPr>
          <p:grpSpPr bwMode="auto">
            <a:xfrm>
              <a:off x="624" y="1248"/>
              <a:ext cx="4800" cy="2187"/>
              <a:chOff x="624" y="1248"/>
              <a:chExt cx="4800" cy="2187"/>
            </a:xfrm>
          </p:grpSpPr>
          <p:sp>
            <p:nvSpPr>
              <p:cNvPr id="125" name="Rectangle 123">
                <a:extLst>
                  <a:ext uri="{FF2B5EF4-FFF2-40B4-BE49-F238E27FC236}">
                    <a16:creationId xmlns:a16="http://schemas.microsoft.com/office/drawing/2014/main" id="{D7ADD01B-3A20-590D-D0BC-EE0D31E79EC1}"/>
                  </a:ext>
                </a:extLst>
              </p:cNvPr>
              <p:cNvSpPr>
                <a:spLocks noChangeArrowheads="1"/>
              </p:cNvSpPr>
              <p:nvPr/>
            </p:nvSpPr>
            <p:spPr bwMode="auto">
              <a:xfrm>
                <a:off x="624" y="1248"/>
                <a:ext cx="1084" cy="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263" tIns="43863" rIns="86263" bIns="43863">
                <a:spAutoFit/>
              </a:bodyPr>
              <a:lstStyle>
                <a:lvl1pPr defTabSz="860425">
                  <a:defRPr>
                    <a:solidFill>
                      <a:schemeClr val="tx1"/>
                    </a:solidFill>
                    <a:latin typeface="Arial" panose="020B0604020202020204" pitchFamily="34" charset="0"/>
                  </a:defRPr>
                </a:lvl1pPr>
                <a:lvl2pPr marL="430213" defTabSz="860425">
                  <a:defRPr>
                    <a:solidFill>
                      <a:schemeClr val="tx1"/>
                    </a:solidFill>
                    <a:latin typeface="Arial" panose="020B0604020202020204" pitchFamily="34" charset="0"/>
                  </a:defRPr>
                </a:lvl2pPr>
                <a:lvl3pPr marL="860425" defTabSz="860425">
                  <a:defRPr>
                    <a:solidFill>
                      <a:schemeClr val="tx1"/>
                    </a:solidFill>
                    <a:latin typeface="Arial" panose="020B0604020202020204" pitchFamily="34" charset="0"/>
                  </a:defRPr>
                </a:lvl3pPr>
                <a:lvl4pPr marL="1287463" defTabSz="860425">
                  <a:defRPr>
                    <a:solidFill>
                      <a:schemeClr val="tx1"/>
                    </a:solidFill>
                    <a:latin typeface="Arial" panose="020B0604020202020204" pitchFamily="34" charset="0"/>
                  </a:defRPr>
                </a:lvl4pPr>
                <a:lvl5pPr marL="1717675" defTabSz="860425">
                  <a:defRPr>
                    <a:solidFill>
                      <a:schemeClr val="tx1"/>
                    </a:solidFill>
                    <a:latin typeface="Arial" panose="020B0604020202020204" pitchFamily="34" charset="0"/>
                  </a:defRPr>
                </a:lvl5pPr>
                <a:lvl6pPr marL="2174875" defTabSz="860425" fontAlgn="base">
                  <a:spcBef>
                    <a:spcPct val="0"/>
                  </a:spcBef>
                  <a:spcAft>
                    <a:spcPct val="0"/>
                  </a:spcAft>
                  <a:defRPr>
                    <a:solidFill>
                      <a:schemeClr val="tx1"/>
                    </a:solidFill>
                    <a:latin typeface="Arial" panose="020B0604020202020204" pitchFamily="34" charset="0"/>
                  </a:defRPr>
                </a:lvl6pPr>
                <a:lvl7pPr marL="2632075" defTabSz="860425" fontAlgn="base">
                  <a:spcBef>
                    <a:spcPct val="0"/>
                  </a:spcBef>
                  <a:spcAft>
                    <a:spcPct val="0"/>
                  </a:spcAft>
                  <a:defRPr>
                    <a:solidFill>
                      <a:schemeClr val="tx1"/>
                    </a:solidFill>
                    <a:latin typeface="Arial" panose="020B0604020202020204" pitchFamily="34" charset="0"/>
                  </a:defRPr>
                </a:lvl7pPr>
                <a:lvl8pPr marL="3089275" defTabSz="860425" fontAlgn="base">
                  <a:spcBef>
                    <a:spcPct val="0"/>
                  </a:spcBef>
                  <a:spcAft>
                    <a:spcPct val="0"/>
                  </a:spcAft>
                  <a:defRPr>
                    <a:solidFill>
                      <a:schemeClr val="tx1"/>
                    </a:solidFill>
                    <a:latin typeface="Arial" panose="020B0604020202020204" pitchFamily="34" charset="0"/>
                  </a:defRPr>
                </a:lvl8pPr>
                <a:lvl9pPr marL="3546475" defTabSz="860425" fontAlgn="base">
                  <a:spcBef>
                    <a:spcPct val="0"/>
                  </a:spcBef>
                  <a:spcAft>
                    <a:spcPct val="0"/>
                  </a:spcAft>
                  <a:defRPr>
                    <a:solidFill>
                      <a:schemeClr val="tx1"/>
                    </a:solidFill>
                    <a:latin typeface="Arial" panose="020B0604020202020204" pitchFamily="34" charset="0"/>
                  </a:defRPr>
                </a:lvl9pPr>
              </a:lstStyle>
              <a:p>
                <a:pPr algn="ctr" eaLnBrk="0" hangingPunct="0">
                  <a:lnSpc>
                    <a:spcPct val="50000"/>
                  </a:lnSpc>
                  <a:spcBef>
                    <a:spcPct val="50000"/>
                  </a:spcBef>
                </a:pPr>
                <a:endParaRPr lang="en-US" altLang="en-US" sz="1500" b="1">
                  <a:cs typeface="Arial" panose="020B0604020202020204" pitchFamily="34" charset="0"/>
                </a:endParaRPr>
              </a:p>
              <a:p>
                <a:pPr algn="ctr" eaLnBrk="0" hangingPunct="0">
                  <a:lnSpc>
                    <a:spcPct val="50000"/>
                  </a:lnSpc>
                  <a:spcBef>
                    <a:spcPct val="50000"/>
                  </a:spcBef>
                </a:pPr>
                <a:r>
                  <a:rPr lang="en-US" altLang="en-US" sz="1500" b="1">
                    <a:cs typeface="Arial" panose="020B0604020202020204" pitchFamily="34" charset="0"/>
                  </a:rPr>
                  <a:t>Resistance</a:t>
                </a:r>
              </a:p>
              <a:p>
                <a:pPr algn="ctr" eaLnBrk="0" hangingPunct="0">
                  <a:lnSpc>
                    <a:spcPct val="50000"/>
                  </a:lnSpc>
                  <a:spcBef>
                    <a:spcPct val="50000"/>
                  </a:spcBef>
                </a:pPr>
                <a:r>
                  <a:rPr lang="en-US" altLang="en-US" sz="1500" b="1">
                    <a:cs typeface="Arial" panose="020B0604020202020204" pitchFamily="34" charset="0"/>
                  </a:rPr>
                  <a:t>to Failure</a:t>
                </a:r>
              </a:p>
              <a:p>
                <a:pPr algn="ctr" eaLnBrk="0" hangingPunct="0">
                  <a:lnSpc>
                    <a:spcPct val="50000"/>
                  </a:lnSpc>
                  <a:spcBef>
                    <a:spcPct val="50000"/>
                  </a:spcBef>
                </a:pPr>
                <a:r>
                  <a:rPr lang="en-US" altLang="en-US" sz="1500" b="1">
                    <a:cs typeface="Arial" panose="020B0604020202020204" pitchFamily="34" charset="0"/>
                  </a:rPr>
                  <a:t>( R</a:t>
                </a:r>
                <a:r>
                  <a:rPr lang="en-US" altLang="en-US" sz="1500" b="1" baseline="-4000">
                    <a:cs typeface="Arial" panose="020B0604020202020204" pitchFamily="34" charset="0"/>
                  </a:rPr>
                  <a:t>f </a:t>
                </a:r>
                <a:r>
                  <a:rPr lang="en-US" altLang="en-US" sz="1500" b="1">
                    <a:cs typeface="Arial" panose="020B0604020202020204" pitchFamily="34" charset="0"/>
                  </a:rPr>
                  <a:t>)</a:t>
                </a:r>
              </a:p>
            </p:txBody>
          </p:sp>
          <p:grpSp>
            <p:nvGrpSpPr>
              <p:cNvPr id="126" name="Group 124">
                <a:extLst>
                  <a:ext uri="{FF2B5EF4-FFF2-40B4-BE49-F238E27FC236}">
                    <a16:creationId xmlns:a16="http://schemas.microsoft.com/office/drawing/2014/main" id="{EFB2805E-86CA-AEC0-1E46-87280AAE8F7B}"/>
                  </a:ext>
                </a:extLst>
              </p:cNvPr>
              <p:cNvGrpSpPr>
                <a:grpSpLocks/>
              </p:cNvGrpSpPr>
              <p:nvPr/>
            </p:nvGrpSpPr>
            <p:grpSpPr bwMode="auto">
              <a:xfrm>
                <a:off x="1655" y="2880"/>
                <a:ext cx="2917" cy="555"/>
                <a:chOff x="1655" y="2880"/>
                <a:chExt cx="2917" cy="555"/>
              </a:xfrm>
            </p:grpSpPr>
            <p:sp>
              <p:nvSpPr>
                <p:cNvPr id="128" name="Rectangle 125">
                  <a:extLst>
                    <a:ext uri="{FF2B5EF4-FFF2-40B4-BE49-F238E27FC236}">
                      <a16:creationId xmlns:a16="http://schemas.microsoft.com/office/drawing/2014/main" id="{0BE48146-D645-034D-5CD1-18D20BA276DC}"/>
                    </a:ext>
                  </a:extLst>
                </p:cNvPr>
                <p:cNvSpPr>
                  <a:spLocks noChangeArrowheads="1"/>
                </p:cNvSpPr>
                <p:nvPr/>
              </p:nvSpPr>
              <p:spPr bwMode="auto">
                <a:xfrm rot="18900000">
                  <a:off x="1695" y="2972"/>
                  <a:ext cx="4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100" b="1">
                      <a:solidFill>
                        <a:srgbClr val="000000"/>
                      </a:solidFill>
                      <a:cs typeface="Arial" panose="020B0604020202020204" pitchFamily="34" charset="0"/>
                    </a:rPr>
                    <a:t>0</a:t>
                  </a:r>
                  <a:endParaRPr lang="en-US" altLang="en-US" sz="2400">
                    <a:latin typeface="Times New Roman" panose="02020603050405020304" pitchFamily="18" charset="0"/>
                    <a:cs typeface="Arial" panose="020B0604020202020204" pitchFamily="34" charset="0"/>
                  </a:endParaRPr>
                </a:p>
              </p:txBody>
            </p:sp>
            <p:sp>
              <p:nvSpPr>
                <p:cNvPr id="129" name="Rectangle 126">
                  <a:extLst>
                    <a:ext uri="{FF2B5EF4-FFF2-40B4-BE49-F238E27FC236}">
                      <a16:creationId xmlns:a16="http://schemas.microsoft.com/office/drawing/2014/main" id="{6D2E27AA-47CB-25EB-99EC-4554387A7A67}"/>
                    </a:ext>
                  </a:extLst>
                </p:cNvPr>
                <p:cNvSpPr>
                  <a:spLocks noChangeArrowheads="1"/>
                </p:cNvSpPr>
                <p:nvPr/>
              </p:nvSpPr>
              <p:spPr bwMode="auto">
                <a:xfrm rot="18900000">
                  <a:off x="1916" y="2972"/>
                  <a:ext cx="4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100" b="1">
                      <a:solidFill>
                        <a:srgbClr val="000000"/>
                      </a:solidFill>
                      <a:cs typeface="Arial" panose="020B0604020202020204" pitchFamily="34" charset="0"/>
                    </a:rPr>
                    <a:t>1</a:t>
                  </a:r>
                  <a:endParaRPr lang="en-US" altLang="en-US" sz="2400">
                    <a:latin typeface="Times New Roman" panose="02020603050405020304" pitchFamily="18" charset="0"/>
                    <a:cs typeface="Arial" panose="020B0604020202020204" pitchFamily="34" charset="0"/>
                  </a:endParaRPr>
                </a:p>
              </p:txBody>
            </p:sp>
            <p:sp>
              <p:nvSpPr>
                <p:cNvPr id="130" name="Rectangle 127">
                  <a:extLst>
                    <a:ext uri="{FF2B5EF4-FFF2-40B4-BE49-F238E27FC236}">
                      <a16:creationId xmlns:a16="http://schemas.microsoft.com/office/drawing/2014/main" id="{3CC7E967-2CD4-741A-7808-EE90E9D71DFC}"/>
                    </a:ext>
                  </a:extLst>
                </p:cNvPr>
                <p:cNvSpPr>
                  <a:spLocks noChangeArrowheads="1"/>
                </p:cNvSpPr>
                <p:nvPr/>
              </p:nvSpPr>
              <p:spPr bwMode="auto">
                <a:xfrm rot="18900000">
                  <a:off x="2137" y="2972"/>
                  <a:ext cx="4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100" b="1">
                      <a:solidFill>
                        <a:srgbClr val="000000"/>
                      </a:solidFill>
                      <a:cs typeface="Arial" panose="020B0604020202020204" pitchFamily="34" charset="0"/>
                    </a:rPr>
                    <a:t>2</a:t>
                  </a:r>
                  <a:endParaRPr lang="en-US" altLang="en-US" sz="2400">
                    <a:latin typeface="Times New Roman" panose="02020603050405020304" pitchFamily="18" charset="0"/>
                    <a:cs typeface="Arial" panose="020B0604020202020204" pitchFamily="34" charset="0"/>
                  </a:endParaRPr>
                </a:p>
              </p:txBody>
            </p:sp>
            <p:sp>
              <p:nvSpPr>
                <p:cNvPr id="131" name="Rectangle 128">
                  <a:extLst>
                    <a:ext uri="{FF2B5EF4-FFF2-40B4-BE49-F238E27FC236}">
                      <a16:creationId xmlns:a16="http://schemas.microsoft.com/office/drawing/2014/main" id="{A7A94932-EC62-48FD-7E24-2E1150EEC37D}"/>
                    </a:ext>
                  </a:extLst>
                </p:cNvPr>
                <p:cNvSpPr>
                  <a:spLocks noChangeArrowheads="1"/>
                </p:cNvSpPr>
                <p:nvPr/>
              </p:nvSpPr>
              <p:spPr bwMode="auto">
                <a:xfrm rot="18900000">
                  <a:off x="2358" y="2972"/>
                  <a:ext cx="4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100" b="1">
                      <a:solidFill>
                        <a:srgbClr val="000000"/>
                      </a:solidFill>
                      <a:cs typeface="Arial" panose="020B0604020202020204" pitchFamily="34" charset="0"/>
                    </a:rPr>
                    <a:t>3</a:t>
                  </a:r>
                  <a:endParaRPr lang="en-US" altLang="en-US" sz="2400">
                    <a:latin typeface="Times New Roman" panose="02020603050405020304" pitchFamily="18" charset="0"/>
                    <a:cs typeface="Arial" panose="020B0604020202020204" pitchFamily="34" charset="0"/>
                  </a:endParaRPr>
                </a:p>
              </p:txBody>
            </p:sp>
            <p:sp>
              <p:nvSpPr>
                <p:cNvPr id="132" name="Rectangle 129">
                  <a:extLst>
                    <a:ext uri="{FF2B5EF4-FFF2-40B4-BE49-F238E27FC236}">
                      <a16:creationId xmlns:a16="http://schemas.microsoft.com/office/drawing/2014/main" id="{43447959-07CC-6AF8-88A3-F6665C0CC085}"/>
                    </a:ext>
                  </a:extLst>
                </p:cNvPr>
                <p:cNvSpPr>
                  <a:spLocks noChangeArrowheads="1"/>
                </p:cNvSpPr>
                <p:nvPr/>
              </p:nvSpPr>
              <p:spPr bwMode="auto">
                <a:xfrm rot="18900000">
                  <a:off x="2579" y="2972"/>
                  <a:ext cx="4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100" b="1">
                      <a:solidFill>
                        <a:srgbClr val="000000"/>
                      </a:solidFill>
                      <a:cs typeface="Arial" panose="020B0604020202020204" pitchFamily="34" charset="0"/>
                    </a:rPr>
                    <a:t>4</a:t>
                  </a:r>
                  <a:endParaRPr lang="en-US" altLang="en-US" sz="2400">
                    <a:latin typeface="Times New Roman" panose="02020603050405020304" pitchFamily="18" charset="0"/>
                    <a:cs typeface="Arial" panose="020B0604020202020204" pitchFamily="34" charset="0"/>
                  </a:endParaRPr>
                </a:p>
              </p:txBody>
            </p:sp>
            <p:sp>
              <p:nvSpPr>
                <p:cNvPr id="133" name="Rectangle 130">
                  <a:extLst>
                    <a:ext uri="{FF2B5EF4-FFF2-40B4-BE49-F238E27FC236}">
                      <a16:creationId xmlns:a16="http://schemas.microsoft.com/office/drawing/2014/main" id="{85DAC0B8-AD8F-909D-4CFC-B1E6C069D272}"/>
                    </a:ext>
                  </a:extLst>
                </p:cNvPr>
                <p:cNvSpPr>
                  <a:spLocks noChangeArrowheads="1"/>
                </p:cNvSpPr>
                <p:nvPr/>
              </p:nvSpPr>
              <p:spPr bwMode="auto">
                <a:xfrm rot="18900000">
                  <a:off x="2800" y="2972"/>
                  <a:ext cx="4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100" b="1">
                      <a:solidFill>
                        <a:srgbClr val="000000"/>
                      </a:solidFill>
                      <a:cs typeface="Arial" panose="020B0604020202020204" pitchFamily="34" charset="0"/>
                    </a:rPr>
                    <a:t>5</a:t>
                  </a:r>
                  <a:endParaRPr lang="en-US" altLang="en-US" sz="2400">
                    <a:latin typeface="Times New Roman" panose="02020603050405020304" pitchFamily="18" charset="0"/>
                    <a:cs typeface="Arial" panose="020B0604020202020204" pitchFamily="34" charset="0"/>
                  </a:endParaRPr>
                </a:p>
              </p:txBody>
            </p:sp>
            <p:sp>
              <p:nvSpPr>
                <p:cNvPr id="134" name="Rectangle 131">
                  <a:extLst>
                    <a:ext uri="{FF2B5EF4-FFF2-40B4-BE49-F238E27FC236}">
                      <a16:creationId xmlns:a16="http://schemas.microsoft.com/office/drawing/2014/main" id="{84C52BEE-7F13-49BA-134B-C1B9C8FFFA9A}"/>
                    </a:ext>
                  </a:extLst>
                </p:cNvPr>
                <p:cNvSpPr>
                  <a:spLocks noChangeArrowheads="1"/>
                </p:cNvSpPr>
                <p:nvPr/>
              </p:nvSpPr>
              <p:spPr bwMode="auto">
                <a:xfrm rot="18900000">
                  <a:off x="3026" y="2972"/>
                  <a:ext cx="4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100" b="1">
                      <a:solidFill>
                        <a:srgbClr val="000000"/>
                      </a:solidFill>
                      <a:cs typeface="Arial" panose="020B0604020202020204" pitchFamily="34" charset="0"/>
                    </a:rPr>
                    <a:t>6</a:t>
                  </a:r>
                  <a:endParaRPr lang="en-US" altLang="en-US" sz="2400">
                    <a:latin typeface="Times New Roman" panose="02020603050405020304" pitchFamily="18" charset="0"/>
                    <a:cs typeface="Arial" panose="020B0604020202020204" pitchFamily="34" charset="0"/>
                  </a:endParaRPr>
                </a:p>
              </p:txBody>
            </p:sp>
            <p:sp>
              <p:nvSpPr>
                <p:cNvPr id="135" name="Rectangle 132">
                  <a:extLst>
                    <a:ext uri="{FF2B5EF4-FFF2-40B4-BE49-F238E27FC236}">
                      <a16:creationId xmlns:a16="http://schemas.microsoft.com/office/drawing/2014/main" id="{5B0608EC-B4CC-58BC-8696-811D56057ECA}"/>
                    </a:ext>
                  </a:extLst>
                </p:cNvPr>
                <p:cNvSpPr>
                  <a:spLocks noChangeArrowheads="1"/>
                </p:cNvSpPr>
                <p:nvPr/>
              </p:nvSpPr>
              <p:spPr bwMode="auto">
                <a:xfrm rot="18900000">
                  <a:off x="3247" y="2972"/>
                  <a:ext cx="4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100" b="1">
                      <a:solidFill>
                        <a:srgbClr val="000000"/>
                      </a:solidFill>
                      <a:cs typeface="Arial" panose="020B0604020202020204" pitchFamily="34" charset="0"/>
                    </a:rPr>
                    <a:t>7</a:t>
                  </a:r>
                  <a:endParaRPr lang="en-US" altLang="en-US" sz="2400">
                    <a:latin typeface="Times New Roman" panose="02020603050405020304" pitchFamily="18" charset="0"/>
                    <a:cs typeface="Arial" panose="020B0604020202020204" pitchFamily="34" charset="0"/>
                  </a:endParaRPr>
                </a:p>
              </p:txBody>
            </p:sp>
            <p:sp>
              <p:nvSpPr>
                <p:cNvPr id="136" name="Rectangle 133">
                  <a:extLst>
                    <a:ext uri="{FF2B5EF4-FFF2-40B4-BE49-F238E27FC236}">
                      <a16:creationId xmlns:a16="http://schemas.microsoft.com/office/drawing/2014/main" id="{8DDBE19A-F2F5-064F-7703-4FA5C84837BB}"/>
                    </a:ext>
                  </a:extLst>
                </p:cNvPr>
                <p:cNvSpPr>
                  <a:spLocks noChangeArrowheads="1"/>
                </p:cNvSpPr>
                <p:nvPr/>
              </p:nvSpPr>
              <p:spPr bwMode="auto">
                <a:xfrm rot="18900000">
                  <a:off x="3468" y="2972"/>
                  <a:ext cx="4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100" b="1">
                      <a:solidFill>
                        <a:srgbClr val="000000"/>
                      </a:solidFill>
                      <a:cs typeface="Arial" panose="020B0604020202020204" pitchFamily="34" charset="0"/>
                    </a:rPr>
                    <a:t>8</a:t>
                  </a:r>
                  <a:endParaRPr lang="en-US" altLang="en-US" sz="2400">
                    <a:latin typeface="Times New Roman" panose="02020603050405020304" pitchFamily="18" charset="0"/>
                    <a:cs typeface="Arial" panose="020B0604020202020204" pitchFamily="34" charset="0"/>
                  </a:endParaRPr>
                </a:p>
              </p:txBody>
            </p:sp>
            <p:sp>
              <p:nvSpPr>
                <p:cNvPr id="137" name="Rectangle 134">
                  <a:extLst>
                    <a:ext uri="{FF2B5EF4-FFF2-40B4-BE49-F238E27FC236}">
                      <a16:creationId xmlns:a16="http://schemas.microsoft.com/office/drawing/2014/main" id="{EA3FB785-96A7-BE48-E929-01865016433B}"/>
                    </a:ext>
                  </a:extLst>
                </p:cNvPr>
                <p:cNvSpPr>
                  <a:spLocks noChangeArrowheads="1"/>
                </p:cNvSpPr>
                <p:nvPr/>
              </p:nvSpPr>
              <p:spPr bwMode="auto">
                <a:xfrm rot="18900000">
                  <a:off x="3689" y="2972"/>
                  <a:ext cx="4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100" b="1">
                      <a:solidFill>
                        <a:srgbClr val="000000"/>
                      </a:solidFill>
                      <a:cs typeface="Arial" panose="020B0604020202020204" pitchFamily="34" charset="0"/>
                    </a:rPr>
                    <a:t>9</a:t>
                  </a:r>
                  <a:endParaRPr lang="en-US" altLang="en-US" sz="2400">
                    <a:latin typeface="Times New Roman" panose="02020603050405020304" pitchFamily="18" charset="0"/>
                    <a:cs typeface="Arial" panose="020B0604020202020204" pitchFamily="34" charset="0"/>
                  </a:endParaRPr>
                </a:p>
              </p:txBody>
            </p:sp>
            <p:sp>
              <p:nvSpPr>
                <p:cNvPr id="138" name="Rectangle 135">
                  <a:extLst>
                    <a:ext uri="{FF2B5EF4-FFF2-40B4-BE49-F238E27FC236}">
                      <a16:creationId xmlns:a16="http://schemas.microsoft.com/office/drawing/2014/main" id="{5D65FA35-D13D-1B1A-5101-296A1EE3BE18}"/>
                    </a:ext>
                  </a:extLst>
                </p:cNvPr>
                <p:cNvSpPr>
                  <a:spLocks noChangeArrowheads="1"/>
                </p:cNvSpPr>
                <p:nvPr/>
              </p:nvSpPr>
              <p:spPr bwMode="auto">
                <a:xfrm rot="18900000">
                  <a:off x="3871" y="2986"/>
                  <a:ext cx="9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100" b="1">
                      <a:solidFill>
                        <a:srgbClr val="000000"/>
                      </a:solidFill>
                      <a:cs typeface="Arial" panose="020B0604020202020204" pitchFamily="34" charset="0"/>
                    </a:rPr>
                    <a:t>10</a:t>
                  </a:r>
                  <a:endParaRPr lang="en-US" altLang="en-US" sz="2400">
                    <a:latin typeface="Times New Roman" panose="02020603050405020304" pitchFamily="18" charset="0"/>
                    <a:cs typeface="Arial" panose="020B0604020202020204" pitchFamily="34" charset="0"/>
                  </a:endParaRPr>
                </a:p>
              </p:txBody>
            </p:sp>
            <p:sp>
              <p:nvSpPr>
                <p:cNvPr id="139" name="Rectangle 136">
                  <a:extLst>
                    <a:ext uri="{FF2B5EF4-FFF2-40B4-BE49-F238E27FC236}">
                      <a16:creationId xmlns:a16="http://schemas.microsoft.com/office/drawing/2014/main" id="{6A935A43-063B-8547-6398-4FF5058B6021}"/>
                    </a:ext>
                  </a:extLst>
                </p:cNvPr>
                <p:cNvSpPr>
                  <a:spLocks noChangeArrowheads="1"/>
                </p:cNvSpPr>
                <p:nvPr/>
              </p:nvSpPr>
              <p:spPr bwMode="auto">
                <a:xfrm rot="18900000">
                  <a:off x="4092" y="2986"/>
                  <a:ext cx="9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100" b="1">
                      <a:solidFill>
                        <a:srgbClr val="000000"/>
                      </a:solidFill>
                      <a:cs typeface="Arial" panose="020B0604020202020204" pitchFamily="34" charset="0"/>
                    </a:rPr>
                    <a:t>11</a:t>
                  </a:r>
                  <a:endParaRPr lang="en-US" altLang="en-US" sz="2400">
                    <a:latin typeface="Times New Roman" panose="02020603050405020304" pitchFamily="18" charset="0"/>
                    <a:cs typeface="Arial" panose="020B0604020202020204" pitchFamily="34" charset="0"/>
                  </a:endParaRPr>
                </a:p>
              </p:txBody>
            </p:sp>
            <p:sp>
              <p:nvSpPr>
                <p:cNvPr id="140" name="Rectangle 137">
                  <a:extLst>
                    <a:ext uri="{FF2B5EF4-FFF2-40B4-BE49-F238E27FC236}">
                      <a16:creationId xmlns:a16="http://schemas.microsoft.com/office/drawing/2014/main" id="{3136C0E3-D869-5584-3DDB-EE0AC3C55E8D}"/>
                    </a:ext>
                  </a:extLst>
                </p:cNvPr>
                <p:cNvSpPr>
                  <a:spLocks noChangeArrowheads="1"/>
                </p:cNvSpPr>
                <p:nvPr/>
              </p:nvSpPr>
              <p:spPr bwMode="auto">
                <a:xfrm rot="18900000">
                  <a:off x="4313" y="2986"/>
                  <a:ext cx="9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100" b="1">
                      <a:solidFill>
                        <a:srgbClr val="000000"/>
                      </a:solidFill>
                      <a:cs typeface="Arial" panose="020B0604020202020204" pitchFamily="34" charset="0"/>
                    </a:rPr>
                    <a:t>12</a:t>
                  </a:r>
                  <a:endParaRPr lang="en-US" altLang="en-US" sz="2400">
                    <a:latin typeface="Times New Roman" panose="02020603050405020304" pitchFamily="18" charset="0"/>
                    <a:cs typeface="Arial" panose="020B0604020202020204" pitchFamily="34" charset="0"/>
                  </a:endParaRPr>
                </a:p>
              </p:txBody>
            </p:sp>
            <p:sp>
              <p:nvSpPr>
                <p:cNvPr id="141" name="Rectangle 138">
                  <a:extLst>
                    <a:ext uri="{FF2B5EF4-FFF2-40B4-BE49-F238E27FC236}">
                      <a16:creationId xmlns:a16="http://schemas.microsoft.com/office/drawing/2014/main" id="{B6F8349A-4374-4F43-406E-6EC09B340881}"/>
                    </a:ext>
                  </a:extLst>
                </p:cNvPr>
                <p:cNvSpPr>
                  <a:spLocks noChangeArrowheads="1"/>
                </p:cNvSpPr>
                <p:nvPr/>
              </p:nvSpPr>
              <p:spPr bwMode="auto">
                <a:xfrm>
                  <a:off x="1655" y="3307"/>
                  <a:ext cx="2917"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263" tIns="43863" rIns="86263" bIns="43863">
                  <a:spAutoFit/>
                </a:bodyPr>
                <a:lstStyle>
                  <a:lvl1pPr defTabSz="860425">
                    <a:defRPr>
                      <a:solidFill>
                        <a:schemeClr val="tx1"/>
                      </a:solidFill>
                      <a:latin typeface="Arial" panose="020B0604020202020204" pitchFamily="34" charset="0"/>
                    </a:defRPr>
                  </a:lvl1pPr>
                  <a:lvl2pPr marL="430213" defTabSz="860425">
                    <a:defRPr>
                      <a:solidFill>
                        <a:schemeClr val="tx1"/>
                      </a:solidFill>
                      <a:latin typeface="Arial" panose="020B0604020202020204" pitchFamily="34" charset="0"/>
                    </a:defRPr>
                  </a:lvl2pPr>
                  <a:lvl3pPr marL="860425" defTabSz="860425">
                    <a:defRPr>
                      <a:solidFill>
                        <a:schemeClr val="tx1"/>
                      </a:solidFill>
                      <a:latin typeface="Arial" panose="020B0604020202020204" pitchFamily="34" charset="0"/>
                    </a:defRPr>
                  </a:lvl3pPr>
                  <a:lvl4pPr marL="1287463" defTabSz="860425">
                    <a:defRPr>
                      <a:solidFill>
                        <a:schemeClr val="tx1"/>
                      </a:solidFill>
                      <a:latin typeface="Arial" panose="020B0604020202020204" pitchFamily="34" charset="0"/>
                    </a:defRPr>
                  </a:lvl4pPr>
                  <a:lvl5pPr marL="1717675" defTabSz="860425">
                    <a:defRPr>
                      <a:solidFill>
                        <a:schemeClr val="tx1"/>
                      </a:solidFill>
                      <a:latin typeface="Arial" panose="020B0604020202020204" pitchFamily="34" charset="0"/>
                    </a:defRPr>
                  </a:lvl5pPr>
                  <a:lvl6pPr marL="2174875" defTabSz="860425" fontAlgn="base">
                    <a:spcBef>
                      <a:spcPct val="0"/>
                    </a:spcBef>
                    <a:spcAft>
                      <a:spcPct val="0"/>
                    </a:spcAft>
                    <a:defRPr>
                      <a:solidFill>
                        <a:schemeClr val="tx1"/>
                      </a:solidFill>
                      <a:latin typeface="Arial" panose="020B0604020202020204" pitchFamily="34" charset="0"/>
                    </a:defRPr>
                  </a:lvl6pPr>
                  <a:lvl7pPr marL="2632075" defTabSz="860425" fontAlgn="base">
                    <a:spcBef>
                      <a:spcPct val="0"/>
                    </a:spcBef>
                    <a:spcAft>
                      <a:spcPct val="0"/>
                    </a:spcAft>
                    <a:defRPr>
                      <a:solidFill>
                        <a:schemeClr val="tx1"/>
                      </a:solidFill>
                      <a:latin typeface="Arial" panose="020B0604020202020204" pitchFamily="34" charset="0"/>
                    </a:defRPr>
                  </a:lvl7pPr>
                  <a:lvl8pPr marL="3089275" defTabSz="860425" fontAlgn="base">
                    <a:spcBef>
                      <a:spcPct val="0"/>
                    </a:spcBef>
                    <a:spcAft>
                      <a:spcPct val="0"/>
                    </a:spcAft>
                    <a:defRPr>
                      <a:solidFill>
                        <a:schemeClr val="tx1"/>
                      </a:solidFill>
                      <a:latin typeface="Arial" panose="020B0604020202020204" pitchFamily="34" charset="0"/>
                    </a:defRPr>
                  </a:lvl8pPr>
                  <a:lvl9pPr marL="3546475" defTabSz="860425" fontAlgn="base">
                    <a:spcBef>
                      <a:spcPct val="0"/>
                    </a:spcBef>
                    <a:spcAft>
                      <a:spcPct val="0"/>
                    </a:spcAft>
                    <a:defRPr>
                      <a:solidFill>
                        <a:schemeClr val="tx1"/>
                      </a:solidFill>
                      <a:latin typeface="Arial" panose="020B0604020202020204" pitchFamily="34" charset="0"/>
                    </a:defRPr>
                  </a:lvl9pPr>
                </a:lstStyle>
                <a:p>
                  <a:pPr algn="ctr" eaLnBrk="0" hangingPunct="0">
                    <a:lnSpc>
                      <a:spcPct val="50000"/>
                    </a:lnSpc>
                    <a:spcBef>
                      <a:spcPct val="50000"/>
                    </a:spcBef>
                  </a:pPr>
                  <a:r>
                    <a:rPr lang="en-US" altLang="en-US" sz="1500" b="1">
                      <a:cs typeface="Arial" panose="020B0604020202020204" pitchFamily="34" charset="0"/>
                    </a:rPr>
                    <a:t>Age  (</a:t>
                  </a:r>
                  <a:r>
                    <a:rPr lang="en-US" altLang="en-US" sz="1500" b="1" i="1">
                      <a:cs typeface="Arial" panose="020B0604020202020204" pitchFamily="34" charset="0"/>
                    </a:rPr>
                    <a:t>operating time, cycles, calendar time</a:t>
                  </a:r>
                  <a:r>
                    <a:rPr lang="en-US" altLang="en-US" sz="1500" b="1">
                      <a:cs typeface="Arial" panose="020B0604020202020204" pitchFamily="34" charset="0"/>
                    </a:rPr>
                    <a:t>)</a:t>
                  </a:r>
                </a:p>
              </p:txBody>
            </p:sp>
            <p:sp>
              <p:nvSpPr>
                <p:cNvPr id="142" name="Line 139">
                  <a:extLst>
                    <a:ext uri="{FF2B5EF4-FFF2-40B4-BE49-F238E27FC236}">
                      <a16:creationId xmlns:a16="http://schemas.microsoft.com/office/drawing/2014/main" id="{AFB3CE5B-326C-641C-0E6B-5256C2B00D6C}"/>
                    </a:ext>
                  </a:extLst>
                </p:cNvPr>
                <p:cNvSpPr>
                  <a:spLocks noChangeShapeType="1"/>
                </p:cNvSpPr>
                <p:nvPr/>
              </p:nvSpPr>
              <p:spPr bwMode="auto">
                <a:xfrm>
                  <a:off x="4368" y="2880"/>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 name="Line 140">
                  <a:extLst>
                    <a:ext uri="{FF2B5EF4-FFF2-40B4-BE49-F238E27FC236}">
                      <a16:creationId xmlns:a16="http://schemas.microsoft.com/office/drawing/2014/main" id="{93AFDECD-7C6F-0153-5B06-356C69A496E5}"/>
                    </a:ext>
                  </a:extLst>
                </p:cNvPr>
                <p:cNvSpPr>
                  <a:spLocks noChangeShapeType="1"/>
                </p:cNvSpPr>
                <p:nvPr/>
              </p:nvSpPr>
              <p:spPr bwMode="auto">
                <a:xfrm>
                  <a:off x="4150" y="288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 name="Line 141">
                  <a:extLst>
                    <a:ext uri="{FF2B5EF4-FFF2-40B4-BE49-F238E27FC236}">
                      <a16:creationId xmlns:a16="http://schemas.microsoft.com/office/drawing/2014/main" id="{CAF314B0-E9D9-FE86-789A-315110D5411C}"/>
                    </a:ext>
                  </a:extLst>
                </p:cNvPr>
                <p:cNvSpPr>
                  <a:spLocks noChangeShapeType="1"/>
                </p:cNvSpPr>
                <p:nvPr/>
              </p:nvSpPr>
              <p:spPr bwMode="auto">
                <a:xfrm>
                  <a:off x="3936" y="2880"/>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 name="Line 142">
                  <a:extLst>
                    <a:ext uri="{FF2B5EF4-FFF2-40B4-BE49-F238E27FC236}">
                      <a16:creationId xmlns:a16="http://schemas.microsoft.com/office/drawing/2014/main" id="{A8FEA772-01E4-B2B5-BC7F-F9613D971E0A}"/>
                    </a:ext>
                  </a:extLst>
                </p:cNvPr>
                <p:cNvSpPr>
                  <a:spLocks noChangeShapeType="1"/>
                </p:cNvSpPr>
                <p:nvPr/>
              </p:nvSpPr>
              <p:spPr bwMode="auto">
                <a:xfrm>
                  <a:off x="3696" y="2880"/>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 name="Line 143">
                  <a:extLst>
                    <a:ext uri="{FF2B5EF4-FFF2-40B4-BE49-F238E27FC236}">
                      <a16:creationId xmlns:a16="http://schemas.microsoft.com/office/drawing/2014/main" id="{842EC38E-C4C8-9ED7-453F-1B5E1D5AC147}"/>
                    </a:ext>
                  </a:extLst>
                </p:cNvPr>
                <p:cNvSpPr>
                  <a:spLocks noChangeShapeType="1"/>
                </p:cNvSpPr>
                <p:nvPr/>
              </p:nvSpPr>
              <p:spPr bwMode="auto">
                <a:xfrm>
                  <a:off x="3478" y="288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 name="Line 144">
                  <a:extLst>
                    <a:ext uri="{FF2B5EF4-FFF2-40B4-BE49-F238E27FC236}">
                      <a16:creationId xmlns:a16="http://schemas.microsoft.com/office/drawing/2014/main" id="{34EEF135-16C8-C9EE-862F-0973911B10ED}"/>
                    </a:ext>
                  </a:extLst>
                </p:cNvPr>
                <p:cNvSpPr>
                  <a:spLocks noChangeShapeType="1"/>
                </p:cNvSpPr>
                <p:nvPr/>
              </p:nvSpPr>
              <p:spPr bwMode="auto">
                <a:xfrm>
                  <a:off x="3264" y="2880"/>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 name="Line 145">
                  <a:extLst>
                    <a:ext uri="{FF2B5EF4-FFF2-40B4-BE49-F238E27FC236}">
                      <a16:creationId xmlns:a16="http://schemas.microsoft.com/office/drawing/2014/main" id="{FA8F55F7-A228-DD39-4010-57FC6880F348}"/>
                    </a:ext>
                  </a:extLst>
                </p:cNvPr>
                <p:cNvSpPr>
                  <a:spLocks noChangeShapeType="1"/>
                </p:cNvSpPr>
                <p:nvPr/>
              </p:nvSpPr>
              <p:spPr bwMode="auto">
                <a:xfrm>
                  <a:off x="3050" y="2882"/>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 name="Line 146">
                  <a:extLst>
                    <a:ext uri="{FF2B5EF4-FFF2-40B4-BE49-F238E27FC236}">
                      <a16:creationId xmlns:a16="http://schemas.microsoft.com/office/drawing/2014/main" id="{455C6242-DC20-CDB6-ECAE-A3A1AF5D4B89}"/>
                    </a:ext>
                  </a:extLst>
                </p:cNvPr>
                <p:cNvSpPr>
                  <a:spLocks noChangeShapeType="1"/>
                </p:cNvSpPr>
                <p:nvPr/>
              </p:nvSpPr>
              <p:spPr bwMode="auto">
                <a:xfrm>
                  <a:off x="2832" y="2886"/>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 name="Line 147">
                  <a:extLst>
                    <a:ext uri="{FF2B5EF4-FFF2-40B4-BE49-F238E27FC236}">
                      <a16:creationId xmlns:a16="http://schemas.microsoft.com/office/drawing/2014/main" id="{58B74A11-782A-4B9C-FBAD-E419C7DEC545}"/>
                    </a:ext>
                  </a:extLst>
                </p:cNvPr>
                <p:cNvSpPr>
                  <a:spLocks noChangeShapeType="1"/>
                </p:cNvSpPr>
                <p:nvPr/>
              </p:nvSpPr>
              <p:spPr bwMode="auto">
                <a:xfrm>
                  <a:off x="2618" y="2882"/>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 name="Line 148">
                  <a:extLst>
                    <a:ext uri="{FF2B5EF4-FFF2-40B4-BE49-F238E27FC236}">
                      <a16:creationId xmlns:a16="http://schemas.microsoft.com/office/drawing/2014/main" id="{6B32A17F-31BB-18EA-A71D-EF92F51F7583}"/>
                    </a:ext>
                  </a:extLst>
                </p:cNvPr>
                <p:cNvSpPr>
                  <a:spLocks noChangeShapeType="1"/>
                </p:cNvSpPr>
                <p:nvPr/>
              </p:nvSpPr>
              <p:spPr bwMode="auto">
                <a:xfrm>
                  <a:off x="2375" y="2880"/>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 name="Line 149">
                  <a:extLst>
                    <a:ext uri="{FF2B5EF4-FFF2-40B4-BE49-F238E27FC236}">
                      <a16:creationId xmlns:a16="http://schemas.microsoft.com/office/drawing/2014/main" id="{FD93CF69-71DD-3D51-E9A1-B9564207DCC1}"/>
                    </a:ext>
                  </a:extLst>
                </p:cNvPr>
                <p:cNvSpPr>
                  <a:spLocks noChangeShapeType="1"/>
                </p:cNvSpPr>
                <p:nvPr/>
              </p:nvSpPr>
              <p:spPr bwMode="auto">
                <a:xfrm>
                  <a:off x="2157" y="288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 name="Line 150">
                  <a:extLst>
                    <a:ext uri="{FF2B5EF4-FFF2-40B4-BE49-F238E27FC236}">
                      <a16:creationId xmlns:a16="http://schemas.microsoft.com/office/drawing/2014/main" id="{58FF7D51-A7F6-D0C1-49A4-FA8F5860408D}"/>
                    </a:ext>
                  </a:extLst>
                </p:cNvPr>
                <p:cNvSpPr>
                  <a:spLocks noChangeShapeType="1"/>
                </p:cNvSpPr>
                <p:nvPr/>
              </p:nvSpPr>
              <p:spPr bwMode="auto">
                <a:xfrm>
                  <a:off x="1943" y="2880"/>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7" name="Text Box 151">
                <a:extLst>
                  <a:ext uri="{FF2B5EF4-FFF2-40B4-BE49-F238E27FC236}">
                    <a16:creationId xmlns:a16="http://schemas.microsoft.com/office/drawing/2014/main" id="{56DDFBA3-375C-F59E-854F-EF189908A19F}"/>
                  </a:ext>
                </a:extLst>
              </p:cNvPr>
              <p:cNvSpPr txBox="1">
                <a:spLocks noChangeArrowheads="1"/>
              </p:cNvSpPr>
              <p:nvPr/>
            </p:nvSpPr>
            <p:spPr bwMode="auto">
              <a:xfrm>
                <a:off x="4752" y="1920"/>
                <a:ext cx="672"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50000"/>
                  </a:lnSpc>
                  <a:spcBef>
                    <a:spcPct val="50000"/>
                  </a:spcBef>
                </a:pPr>
                <a:r>
                  <a:rPr lang="en-US" altLang="en-US" sz="1500" b="1">
                    <a:cs typeface="Arial" panose="020B0604020202020204" pitchFamily="34" charset="0"/>
                  </a:rPr>
                  <a:t>Stress</a:t>
                </a:r>
              </a:p>
            </p:txBody>
          </p:sp>
        </p:grpSp>
        <p:sp>
          <p:nvSpPr>
            <p:cNvPr id="123" name="Text Box 152">
              <a:extLst>
                <a:ext uri="{FF2B5EF4-FFF2-40B4-BE49-F238E27FC236}">
                  <a16:creationId xmlns:a16="http://schemas.microsoft.com/office/drawing/2014/main" id="{440CCB35-F98E-562A-84E1-BA55FAF13022}"/>
                </a:ext>
              </a:extLst>
            </p:cNvPr>
            <p:cNvSpPr txBox="1">
              <a:spLocks noChangeArrowheads="1"/>
            </p:cNvSpPr>
            <p:nvPr/>
          </p:nvSpPr>
          <p:spPr bwMode="auto">
            <a:xfrm rot="18900000">
              <a:off x="4486" y="2956"/>
              <a:ext cx="214"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1100" b="1">
                  <a:cs typeface="Arial" panose="020B0604020202020204" pitchFamily="34" charset="0"/>
                </a:rPr>
                <a:t>13</a:t>
              </a:r>
            </a:p>
          </p:txBody>
        </p:sp>
        <p:sp>
          <p:nvSpPr>
            <p:cNvPr id="124" name="Line 153">
              <a:extLst>
                <a:ext uri="{FF2B5EF4-FFF2-40B4-BE49-F238E27FC236}">
                  <a16:creationId xmlns:a16="http://schemas.microsoft.com/office/drawing/2014/main" id="{8DE20B50-1289-EDBA-ED42-0245F71E2DF1}"/>
                </a:ext>
              </a:extLst>
            </p:cNvPr>
            <p:cNvSpPr>
              <a:spLocks noChangeShapeType="1"/>
            </p:cNvSpPr>
            <p:nvPr/>
          </p:nvSpPr>
          <p:spPr bwMode="auto">
            <a:xfrm>
              <a:off x="4584" y="2883"/>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4" name="Text Box 154">
            <a:extLst>
              <a:ext uri="{FF2B5EF4-FFF2-40B4-BE49-F238E27FC236}">
                <a16:creationId xmlns:a16="http://schemas.microsoft.com/office/drawing/2014/main" id="{83FD66B1-E8CA-AC6F-8E05-BE9E1DB04558}"/>
              </a:ext>
            </a:extLst>
          </p:cNvPr>
          <p:cNvSpPr txBox="1">
            <a:spLocks noChangeArrowheads="1"/>
          </p:cNvSpPr>
          <p:nvPr/>
        </p:nvSpPr>
        <p:spPr bwMode="auto">
          <a:xfrm>
            <a:off x="9144000" y="3625851"/>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SzPct val="150000"/>
              <a:buFontTx/>
              <a:buChar char="σ"/>
            </a:pPr>
            <a:r>
              <a:rPr lang="en-US" altLang="en-US" sz="2400">
                <a:latin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182532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left)">
                                      <p:cBhvr>
                                        <p:cTn id="15" dur="50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par>
                          <p:cTn id="21" fill="hold">
                            <p:stCondLst>
                              <p:cond delay="500"/>
                            </p:stCondLst>
                            <p:childTnLst>
                              <p:par>
                                <p:cTn id="22" presetID="9" presetClass="entr" presetSubtype="0" fill="hold" grpId="0" nodeType="afterEffect">
                                  <p:stCondLst>
                                    <p:cond delay="100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wipe(up)">
                                      <p:cBhvr>
                                        <p:cTn id="28"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BA26F-822F-DD48-8304-357784B2ACF3}"/>
              </a:ext>
            </a:extLst>
          </p:cNvPr>
          <p:cNvSpPr>
            <a:spLocks noGrp="1"/>
          </p:cNvSpPr>
          <p:nvPr>
            <p:ph type="title"/>
          </p:nvPr>
        </p:nvSpPr>
        <p:spPr/>
        <p:txBody>
          <a:bodyPr>
            <a:normAutofit fontScale="90000"/>
          </a:bodyPr>
          <a:lstStyle/>
          <a:p>
            <a:r>
              <a:rPr lang="en-US" dirty="0"/>
              <a:t>Condition-Directed Example (P-F Chart)</a:t>
            </a:r>
          </a:p>
        </p:txBody>
      </p:sp>
      <p:sp>
        <p:nvSpPr>
          <p:cNvPr id="4" name="Rectangle 4">
            <a:extLst>
              <a:ext uri="{FF2B5EF4-FFF2-40B4-BE49-F238E27FC236}">
                <a16:creationId xmlns:a16="http://schemas.microsoft.com/office/drawing/2014/main" id="{DA2E59C9-AC20-CD86-531A-40A9C634B2C1}"/>
              </a:ext>
            </a:extLst>
          </p:cNvPr>
          <p:cNvSpPr>
            <a:spLocks noChangeArrowheads="1"/>
          </p:cNvSpPr>
          <p:nvPr/>
        </p:nvSpPr>
        <p:spPr bwMode="auto">
          <a:xfrm>
            <a:off x="4123692" y="5565246"/>
            <a:ext cx="2210278" cy="31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500" b="1">
                <a:cs typeface="Arial" panose="020B0604020202020204" pitchFamily="34" charset="0"/>
              </a:rPr>
              <a:t>Operating age (time T)</a:t>
            </a:r>
          </a:p>
        </p:txBody>
      </p:sp>
      <p:sp>
        <p:nvSpPr>
          <p:cNvPr id="5" name="Rectangle 5">
            <a:extLst>
              <a:ext uri="{FF2B5EF4-FFF2-40B4-BE49-F238E27FC236}">
                <a16:creationId xmlns:a16="http://schemas.microsoft.com/office/drawing/2014/main" id="{A209C160-1333-5E3C-C2CE-0BD94608D6A8}"/>
              </a:ext>
            </a:extLst>
          </p:cNvPr>
          <p:cNvSpPr>
            <a:spLocks noChangeArrowheads="1"/>
          </p:cNvSpPr>
          <p:nvPr/>
        </p:nvSpPr>
        <p:spPr bwMode="auto">
          <a:xfrm>
            <a:off x="6230304" y="5560484"/>
            <a:ext cx="374650"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Rectangle 6">
            <a:extLst>
              <a:ext uri="{FF2B5EF4-FFF2-40B4-BE49-F238E27FC236}">
                <a16:creationId xmlns:a16="http://schemas.microsoft.com/office/drawing/2014/main" id="{7D899622-FBB8-9F8B-6E39-8FDBC2D5C376}"/>
              </a:ext>
            </a:extLst>
          </p:cNvPr>
          <p:cNvSpPr>
            <a:spLocks noChangeArrowheads="1"/>
          </p:cNvSpPr>
          <p:nvPr/>
        </p:nvSpPr>
        <p:spPr bwMode="auto">
          <a:xfrm>
            <a:off x="3377567" y="4801659"/>
            <a:ext cx="1626785" cy="31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500" i="1">
                <a:latin typeface="CG Times" pitchFamily="18" charset="0"/>
                <a:cs typeface="Arial" panose="020B0604020202020204" pitchFamily="34" charset="0"/>
              </a:rPr>
              <a:t>Inspection Interval</a:t>
            </a:r>
          </a:p>
        </p:txBody>
      </p:sp>
      <p:sp>
        <p:nvSpPr>
          <p:cNvPr id="7" name="Freeform 7">
            <a:extLst>
              <a:ext uri="{FF2B5EF4-FFF2-40B4-BE49-F238E27FC236}">
                <a16:creationId xmlns:a16="http://schemas.microsoft.com/office/drawing/2014/main" id="{8CF7FB6D-4296-E074-C75F-D2B5FAF6D567}"/>
              </a:ext>
            </a:extLst>
          </p:cNvPr>
          <p:cNvSpPr>
            <a:spLocks/>
          </p:cNvSpPr>
          <p:nvPr/>
        </p:nvSpPr>
        <p:spPr bwMode="auto">
          <a:xfrm>
            <a:off x="2955292" y="2471209"/>
            <a:ext cx="4298950" cy="2081212"/>
          </a:xfrm>
          <a:custGeom>
            <a:avLst/>
            <a:gdLst>
              <a:gd name="T0" fmla="*/ 2769 w 2770"/>
              <a:gd name="T1" fmla="*/ 1432 h 1433"/>
              <a:gd name="T2" fmla="*/ 2753 w 2770"/>
              <a:gd name="T3" fmla="*/ 1408 h 1433"/>
              <a:gd name="T4" fmla="*/ 2722 w 2770"/>
              <a:gd name="T5" fmla="*/ 1360 h 1433"/>
              <a:gd name="T6" fmla="*/ 2690 w 2770"/>
              <a:gd name="T7" fmla="*/ 1312 h 1433"/>
              <a:gd name="T8" fmla="*/ 2650 w 2770"/>
              <a:gd name="T9" fmla="*/ 1257 h 1433"/>
              <a:gd name="T10" fmla="*/ 2618 w 2770"/>
              <a:gd name="T11" fmla="*/ 1217 h 1433"/>
              <a:gd name="T12" fmla="*/ 2586 w 2770"/>
              <a:gd name="T13" fmla="*/ 1177 h 1433"/>
              <a:gd name="T14" fmla="*/ 2562 w 2770"/>
              <a:gd name="T15" fmla="*/ 1145 h 1433"/>
              <a:gd name="T16" fmla="*/ 2531 w 2770"/>
              <a:gd name="T17" fmla="*/ 1105 h 1433"/>
              <a:gd name="T18" fmla="*/ 2499 w 2770"/>
              <a:gd name="T19" fmla="*/ 1074 h 1433"/>
              <a:gd name="T20" fmla="*/ 2467 w 2770"/>
              <a:gd name="T21" fmla="*/ 1026 h 1433"/>
              <a:gd name="T22" fmla="*/ 2435 w 2770"/>
              <a:gd name="T23" fmla="*/ 994 h 1433"/>
              <a:gd name="T24" fmla="*/ 2411 w 2770"/>
              <a:gd name="T25" fmla="*/ 978 h 1433"/>
              <a:gd name="T26" fmla="*/ 2387 w 2770"/>
              <a:gd name="T27" fmla="*/ 946 h 1433"/>
              <a:gd name="T28" fmla="*/ 2356 w 2770"/>
              <a:gd name="T29" fmla="*/ 922 h 1433"/>
              <a:gd name="T30" fmla="*/ 2332 w 2770"/>
              <a:gd name="T31" fmla="*/ 899 h 1433"/>
              <a:gd name="T32" fmla="*/ 2292 w 2770"/>
              <a:gd name="T33" fmla="*/ 875 h 1433"/>
              <a:gd name="T34" fmla="*/ 2284 w 2770"/>
              <a:gd name="T35" fmla="*/ 867 h 1433"/>
              <a:gd name="T36" fmla="*/ 2181 w 2770"/>
              <a:gd name="T37" fmla="*/ 795 h 1433"/>
              <a:gd name="T38" fmla="*/ 1958 w 2770"/>
              <a:gd name="T39" fmla="*/ 652 h 1433"/>
              <a:gd name="T40" fmla="*/ 1846 w 2770"/>
              <a:gd name="T41" fmla="*/ 580 h 1433"/>
              <a:gd name="T42" fmla="*/ 1822 w 2770"/>
              <a:gd name="T43" fmla="*/ 564 h 1433"/>
              <a:gd name="T44" fmla="*/ 1751 w 2770"/>
              <a:gd name="T45" fmla="*/ 525 h 1433"/>
              <a:gd name="T46" fmla="*/ 1687 w 2770"/>
              <a:gd name="T47" fmla="*/ 493 h 1433"/>
              <a:gd name="T48" fmla="*/ 1608 w 2770"/>
              <a:gd name="T49" fmla="*/ 453 h 1433"/>
              <a:gd name="T50" fmla="*/ 1528 w 2770"/>
              <a:gd name="T51" fmla="*/ 413 h 1433"/>
              <a:gd name="T52" fmla="*/ 1441 w 2770"/>
              <a:gd name="T53" fmla="*/ 381 h 1433"/>
              <a:gd name="T54" fmla="*/ 1337 w 2770"/>
              <a:gd name="T55" fmla="*/ 342 h 1433"/>
              <a:gd name="T56" fmla="*/ 1234 w 2770"/>
              <a:gd name="T57" fmla="*/ 302 h 1433"/>
              <a:gd name="T58" fmla="*/ 1186 w 2770"/>
              <a:gd name="T59" fmla="*/ 286 h 1433"/>
              <a:gd name="T60" fmla="*/ 1162 w 2770"/>
              <a:gd name="T61" fmla="*/ 278 h 1433"/>
              <a:gd name="T62" fmla="*/ 1098 w 2770"/>
              <a:gd name="T63" fmla="*/ 254 h 1433"/>
              <a:gd name="T64" fmla="*/ 1043 w 2770"/>
              <a:gd name="T65" fmla="*/ 238 h 1433"/>
              <a:gd name="T66" fmla="*/ 979 w 2770"/>
              <a:gd name="T67" fmla="*/ 214 h 1433"/>
              <a:gd name="T68" fmla="*/ 915 w 2770"/>
              <a:gd name="T69" fmla="*/ 198 h 1433"/>
              <a:gd name="T70" fmla="*/ 852 w 2770"/>
              <a:gd name="T71" fmla="*/ 183 h 1433"/>
              <a:gd name="T72" fmla="*/ 772 w 2770"/>
              <a:gd name="T73" fmla="*/ 159 h 1433"/>
              <a:gd name="T74" fmla="*/ 701 w 2770"/>
              <a:gd name="T75" fmla="*/ 143 h 1433"/>
              <a:gd name="T76" fmla="*/ 637 w 2770"/>
              <a:gd name="T77" fmla="*/ 127 h 1433"/>
              <a:gd name="T78" fmla="*/ 557 w 2770"/>
              <a:gd name="T79" fmla="*/ 111 h 1433"/>
              <a:gd name="T80" fmla="*/ 478 w 2770"/>
              <a:gd name="T81" fmla="*/ 87 h 1433"/>
              <a:gd name="T82" fmla="*/ 390 w 2770"/>
              <a:gd name="T83" fmla="*/ 71 h 1433"/>
              <a:gd name="T84" fmla="*/ 311 w 2770"/>
              <a:gd name="T85" fmla="*/ 55 h 1433"/>
              <a:gd name="T86" fmla="*/ 223 w 2770"/>
              <a:gd name="T87" fmla="*/ 39 h 1433"/>
              <a:gd name="T88" fmla="*/ 136 w 2770"/>
              <a:gd name="T89" fmla="*/ 23 h 1433"/>
              <a:gd name="T90" fmla="*/ 48 w 2770"/>
              <a:gd name="T91" fmla="*/ 8 h 1433"/>
              <a:gd name="T92" fmla="*/ 0 w 2770"/>
              <a:gd name="T93" fmla="*/ 0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70" h="1433">
                <a:moveTo>
                  <a:pt x="2769" y="1432"/>
                </a:moveTo>
                <a:lnTo>
                  <a:pt x="2753" y="1408"/>
                </a:lnTo>
                <a:lnTo>
                  <a:pt x="2722" y="1360"/>
                </a:lnTo>
                <a:lnTo>
                  <a:pt x="2690" y="1312"/>
                </a:lnTo>
                <a:lnTo>
                  <a:pt x="2650" y="1257"/>
                </a:lnTo>
                <a:lnTo>
                  <a:pt x="2618" y="1217"/>
                </a:lnTo>
                <a:lnTo>
                  <a:pt x="2586" y="1177"/>
                </a:lnTo>
                <a:lnTo>
                  <a:pt x="2562" y="1145"/>
                </a:lnTo>
                <a:lnTo>
                  <a:pt x="2531" y="1105"/>
                </a:lnTo>
                <a:lnTo>
                  <a:pt x="2499" y="1074"/>
                </a:lnTo>
                <a:lnTo>
                  <a:pt x="2467" y="1026"/>
                </a:lnTo>
                <a:lnTo>
                  <a:pt x="2435" y="994"/>
                </a:lnTo>
                <a:lnTo>
                  <a:pt x="2411" y="978"/>
                </a:lnTo>
                <a:lnTo>
                  <a:pt x="2387" y="946"/>
                </a:lnTo>
                <a:lnTo>
                  <a:pt x="2356" y="922"/>
                </a:lnTo>
                <a:lnTo>
                  <a:pt x="2332" y="899"/>
                </a:lnTo>
                <a:lnTo>
                  <a:pt x="2292" y="875"/>
                </a:lnTo>
                <a:lnTo>
                  <a:pt x="2284" y="867"/>
                </a:lnTo>
                <a:lnTo>
                  <a:pt x="2181" y="795"/>
                </a:lnTo>
                <a:lnTo>
                  <a:pt x="1958" y="652"/>
                </a:lnTo>
                <a:lnTo>
                  <a:pt x="1846" y="580"/>
                </a:lnTo>
                <a:lnTo>
                  <a:pt x="1822" y="564"/>
                </a:lnTo>
                <a:lnTo>
                  <a:pt x="1751" y="525"/>
                </a:lnTo>
                <a:lnTo>
                  <a:pt x="1687" y="493"/>
                </a:lnTo>
                <a:lnTo>
                  <a:pt x="1608" y="453"/>
                </a:lnTo>
                <a:lnTo>
                  <a:pt x="1528" y="413"/>
                </a:lnTo>
                <a:lnTo>
                  <a:pt x="1441" y="381"/>
                </a:lnTo>
                <a:lnTo>
                  <a:pt x="1337" y="342"/>
                </a:lnTo>
                <a:lnTo>
                  <a:pt x="1234" y="302"/>
                </a:lnTo>
                <a:lnTo>
                  <a:pt x="1186" y="286"/>
                </a:lnTo>
                <a:lnTo>
                  <a:pt x="1162" y="278"/>
                </a:lnTo>
                <a:lnTo>
                  <a:pt x="1098" y="254"/>
                </a:lnTo>
                <a:lnTo>
                  <a:pt x="1043" y="238"/>
                </a:lnTo>
                <a:lnTo>
                  <a:pt x="979" y="214"/>
                </a:lnTo>
                <a:lnTo>
                  <a:pt x="915" y="198"/>
                </a:lnTo>
                <a:lnTo>
                  <a:pt x="852" y="183"/>
                </a:lnTo>
                <a:lnTo>
                  <a:pt x="772" y="159"/>
                </a:lnTo>
                <a:lnTo>
                  <a:pt x="701" y="143"/>
                </a:lnTo>
                <a:lnTo>
                  <a:pt x="637" y="127"/>
                </a:lnTo>
                <a:lnTo>
                  <a:pt x="557" y="111"/>
                </a:lnTo>
                <a:lnTo>
                  <a:pt x="478" y="87"/>
                </a:lnTo>
                <a:lnTo>
                  <a:pt x="390" y="71"/>
                </a:lnTo>
                <a:lnTo>
                  <a:pt x="311" y="55"/>
                </a:lnTo>
                <a:lnTo>
                  <a:pt x="223" y="39"/>
                </a:lnTo>
                <a:lnTo>
                  <a:pt x="136" y="23"/>
                </a:lnTo>
                <a:lnTo>
                  <a:pt x="48" y="8"/>
                </a:lnTo>
                <a:lnTo>
                  <a:pt x="0" y="0"/>
                </a:lnTo>
              </a:path>
            </a:pathLst>
          </a:custGeom>
          <a:noFill/>
          <a:ln w="50800" cap="rnd" cmpd="sng">
            <a:solidFill>
              <a:srgbClr val="51DC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Rectangle 8">
            <a:extLst>
              <a:ext uri="{FF2B5EF4-FFF2-40B4-BE49-F238E27FC236}">
                <a16:creationId xmlns:a16="http://schemas.microsoft.com/office/drawing/2014/main" id="{BBB81F7F-897D-4ED7-9FD2-2F3EC06E9E25}"/>
              </a:ext>
            </a:extLst>
          </p:cNvPr>
          <p:cNvSpPr>
            <a:spLocks noChangeArrowheads="1"/>
          </p:cNvSpPr>
          <p:nvPr/>
        </p:nvSpPr>
        <p:spPr bwMode="auto">
          <a:xfrm rot="16200000">
            <a:off x="1249250" y="3476614"/>
            <a:ext cx="2053184" cy="31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500" b="1">
                <a:cs typeface="Arial" panose="020B0604020202020204" pitchFamily="34" charset="0"/>
              </a:rPr>
              <a:t>Resistance to failure</a:t>
            </a:r>
          </a:p>
        </p:txBody>
      </p:sp>
      <p:grpSp>
        <p:nvGrpSpPr>
          <p:cNvPr id="9" name="Group 9">
            <a:extLst>
              <a:ext uri="{FF2B5EF4-FFF2-40B4-BE49-F238E27FC236}">
                <a16:creationId xmlns:a16="http://schemas.microsoft.com/office/drawing/2014/main" id="{B44C5B89-4633-D630-737E-478480C4F6B7}"/>
              </a:ext>
            </a:extLst>
          </p:cNvPr>
          <p:cNvGrpSpPr>
            <a:grpSpLocks/>
          </p:cNvGrpSpPr>
          <p:nvPr/>
        </p:nvGrpSpPr>
        <p:grpSpPr bwMode="auto">
          <a:xfrm>
            <a:off x="4104642" y="2509309"/>
            <a:ext cx="4784725" cy="436562"/>
            <a:chOff x="2137" y="1353"/>
            <a:chExt cx="2855" cy="275"/>
          </a:xfrm>
        </p:grpSpPr>
        <p:sp>
          <p:nvSpPr>
            <p:cNvPr id="10" name="Rectangle 10">
              <a:extLst>
                <a:ext uri="{FF2B5EF4-FFF2-40B4-BE49-F238E27FC236}">
                  <a16:creationId xmlns:a16="http://schemas.microsoft.com/office/drawing/2014/main" id="{DB3FBB97-D317-BA53-86BF-EE89C4D83C88}"/>
                </a:ext>
              </a:extLst>
            </p:cNvPr>
            <p:cNvSpPr>
              <a:spLocks noChangeArrowheads="1"/>
            </p:cNvSpPr>
            <p:nvPr/>
          </p:nvSpPr>
          <p:spPr bwMode="auto">
            <a:xfrm>
              <a:off x="2137" y="1361"/>
              <a:ext cx="161"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2200">
                  <a:cs typeface="Arial" panose="020B0604020202020204" pitchFamily="34" charset="0"/>
                </a:rPr>
                <a:t>•</a:t>
              </a:r>
            </a:p>
          </p:txBody>
        </p:sp>
        <p:sp>
          <p:nvSpPr>
            <p:cNvPr id="11" name="Rectangle 11">
              <a:extLst>
                <a:ext uri="{FF2B5EF4-FFF2-40B4-BE49-F238E27FC236}">
                  <a16:creationId xmlns:a16="http://schemas.microsoft.com/office/drawing/2014/main" id="{A83A7385-64FC-FF55-5578-7DA0C03E0C94}"/>
                </a:ext>
              </a:extLst>
            </p:cNvPr>
            <p:cNvSpPr>
              <a:spLocks noChangeArrowheads="1"/>
            </p:cNvSpPr>
            <p:nvPr/>
          </p:nvSpPr>
          <p:spPr bwMode="auto">
            <a:xfrm>
              <a:off x="2325" y="1353"/>
              <a:ext cx="2667" cy="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500" b="1">
                  <a:cs typeface="Arial" panose="020B0604020202020204" pitchFamily="34" charset="0"/>
                </a:rPr>
                <a:t>B </a:t>
              </a:r>
              <a:r>
                <a:rPr lang="en-US" altLang="en-US" sz="1500" i="1">
                  <a:latin typeface="CG Times" pitchFamily="18" charset="0"/>
                  <a:cs typeface="Arial" panose="020B0604020202020204" pitchFamily="34" charset="0"/>
                </a:rPr>
                <a:t>(Bearing temperature or vibration begins to increase)</a:t>
              </a:r>
            </a:p>
          </p:txBody>
        </p:sp>
      </p:grpSp>
      <p:grpSp>
        <p:nvGrpSpPr>
          <p:cNvPr id="12" name="Group 12">
            <a:extLst>
              <a:ext uri="{FF2B5EF4-FFF2-40B4-BE49-F238E27FC236}">
                <a16:creationId xmlns:a16="http://schemas.microsoft.com/office/drawing/2014/main" id="{1BC8B563-4886-D2A9-96B2-FA05E9D5608A}"/>
              </a:ext>
            </a:extLst>
          </p:cNvPr>
          <p:cNvGrpSpPr>
            <a:grpSpLocks/>
          </p:cNvGrpSpPr>
          <p:nvPr/>
        </p:nvGrpSpPr>
        <p:grpSpPr bwMode="auto">
          <a:xfrm>
            <a:off x="5380992" y="2936346"/>
            <a:ext cx="3908425" cy="438150"/>
            <a:chOff x="2899" y="1622"/>
            <a:chExt cx="2332" cy="276"/>
          </a:xfrm>
        </p:grpSpPr>
        <p:sp>
          <p:nvSpPr>
            <p:cNvPr id="13" name="Rectangle 13">
              <a:extLst>
                <a:ext uri="{FF2B5EF4-FFF2-40B4-BE49-F238E27FC236}">
                  <a16:creationId xmlns:a16="http://schemas.microsoft.com/office/drawing/2014/main" id="{40A05690-8E1E-B695-6C6D-EBF157E96347}"/>
                </a:ext>
              </a:extLst>
            </p:cNvPr>
            <p:cNvSpPr>
              <a:spLocks noChangeArrowheads="1"/>
            </p:cNvSpPr>
            <p:nvPr/>
          </p:nvSpPr>
          <p:spPr bwMode="auto">
            <a:xfrm>
              <a:off x="2899" y="1631"/>
              <a:ext cx="161"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2200">
                  <a:cs typeface="Arial" panose="020B0604020202020204" pitchFamily="34" charset="0"/>
                </a:rPr>
                <a:t>•</a:t>
              </a:r>
            </a:p>
          </p:txBody>
        </p:sp>
        <p:sp>
          <p:nvSpPr>
            <p:cNvPr id="14" name="Rectangle 14">
              <a:extLst>
                <a:ext uri="{FF2B5EF4-FFF2-40B4-BE49-F238E27FC236}">
                  <a16:creationId xmlns:a16="http://schemas.microsoft.com/office/drawing/2014/main" id="{A377B441-DB45-8E71-4149-6E9DF5FBE7EE}"/>
                </a:ext>
              </a:extLst>
            </p:cNvPr>
            <p:cNvSpPr>
              <a:spLocks noChangeArrowheads="1"/>
            </p:cNvSpPr>
            <p:nvPr/>
          </p:nvSpPr>
          <p:spPr bwMode="auto">
            <a:xfrm>
              <a:off x="3056" y="1622"/>
              <a:ext cx="2175" cy="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500" b="1">
                  <a:cs typeface="Arial" panose="020B0604020202020204" pitchFamily="34" charset="0"/>
                </a:rPr>
                <a:t>P </a:t>
              </a:r>
              <a:r>
                <a:rPr lang="en-US" altLang="en-US" sz="1500" i="1">
                  <a:latin typeface="CG Times" pitchFamily="18" charset="0"/>
                  <a:cs typeface="Arial" panose="020B0604020202020204" pitchFamily="34" charset="0"/>
                </a:rPr>
                <a:t>(Bearing vibration reaches alert threshold)</a:t>
              </a:r>
            </a:p>
          </p:txBody>
        </p:sp>
      </p:grpSp>
      <p:grpSp>
        <p:nvGrpSpPr>
          <p:cNvPr id="15" name="Group 15">
            <a:extLst>
              <a:ext uri="{FF2B5EF4-FFF2-40B4-BE49-F238E27FC236}">
                <a16:creationId xmlns:a16="http://schemas.microsoft.com/office/drawing/2014/main" id="{03E775F4-7E24-BC3B-452A-7955E9981D5A}"/>
              </a:ext>
            </a:extLst>
          </p:cNvPr>
          <p:cNvGrpSpPr>
            <a:grpSpLocks/>
          </p:cNvGrpSpPr>
          <p:nvPr/>
        </p:nvGrpSpPr>
        <p:grpSpPr bwMode="auto">
          <a:xfrm>
            <a:off x="7087553" y="4282546"/>
            <a:ext cx="1747142" cy="481013"/>
            <a:chOff x="3917" y="2470"/>
            <a:chExt cx="1042" cy="303"/>
          </a:xfrm>
        </p:grpSpPr>
        <p:sp>
          <p:nvSpPr>
            <p:cNvPr id="16" name="Rectangle 16">
              <a:extLst>
                <a:ext uri="{FF2B5EF4-FFF2-40B4-BE49-F238E27FC236}">
                  <a16:creationId xmlns:a16="http://schemas.microsoft.com/office/drawing/2014/main" id="{16230417-7F7F-F539-AACD-CE402EF29E4A}"/>
                </a:ext>
              </a:extLst>
            </p:cNvPr>
            <p:cNvSpPr>
              <a:spLocks noChangeArrowheads="1"/>
            </p:cNvSpPr>
            <p:nvPr/>
          </p:nvSpPr>
          <p:spPr bwMode="auto">
            <a:xfrm>
              <a:off x="3917" y="2506"/>
              <a:ext cx="161"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2200">
                  <a:cs typeface="Arial" panose="020B0604020202020204" pitchFamily="34" charset="0"/>
                </a:rPr>
                <a:t>•</a:t>
              </a:r>
            </a:p>
          </p:txBody>
        </p:sp>
        <p:sp>
          <p:nvSpPr>
            <p:cNvPr id="17" name="Rectangle 17">
              <a:extLst>
                <a:ext uri="{FF2B5EF4-FFF2-40B4-BE49-F238E27FC236}">
                  <a16:creationId xmlns:a16="http://schemas.microsoft.com/office/drawing/2014/main" id="{38F52E10-5E0E-C456-F65C-0E7A6089FEA1}"/>
                </a:ext>
              </a:extLst>
            </p:cNvPr>
            <p:cNvSpPr>
              <a:spLocks noChangeArrowheads="1"/>
            </p:cNvSpPr>
            <p:nvPr/>
          </p:nvSpPr>
          <p:spPr bwMode="auto">
            <a:xfrm>
              <a:off x="4084" y="2470"/>
              <a:ext cx="875"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500" b="1">
                  <a:cs typeface="Arial" panose="020B0604020202020204" pitchFamily="34" charset="0"/>
                </a:rPr>
                <a:t>F </a:t>
              </a:r>
              <a:r>
                <a:rPr lang="en-US" altLang="en-US" sz="1500" i="1">
                  <a:latin typeface="CG Times" pitchFamily="18" charset="0"/>
                  <a:cs typeface="Arial" panose="020B0604020202020204" pitchFamily="34" charset="0"/>
                </a:rPr>
                <a:t>(Bearing fails)</a:t>
              </a:r>
            </a:p>
          </p:txBody>
        </p:sp>
      </p:grpSp>
      <p:sp>
        <p:nvSpPr>
          <p:cNvPr id="18" name="Freeform 18">
            <a:extLst>
              <a:ext uri="{FF2B5EF4-FFF2-40B4-BE49-F238E27FC236}">
                <a16:creationId xmlns:a16="http://schemas.microsoft.com/office/drawing/2014/main" id="{A602D863-37D1-6722-51AC-C492398C6ADC}"/>
              </a:ext>
            </a:extLst>
          </p:cNvPr>
          <p:cNvSpPr>
            <a:spLocks/>
          </p:cNvSpPr>
          <p:nvPr/>
        </p:nvSpPr>
        <p:spPr bwMode="auto">
          <a:xfrm>
            <a:off x="2961642" y="2147359"/>
            <a:ext cx="4457700" cy="3327400"/>
          </a:xfrm>
          <a:custGeom>
            <a:avLst/>
            <a:gdLst>
              <a:gd name="T0" fmla="*/ 0 w 2874"/>
              <a:gd name="T1" fmla="*/ 0 h 2292"/>
              <a:gd name="T2" fmla="*/ 0 w 2874"/>
              <a:gd name="T3" fmla="*/ 2291 h 2292"/>
              <a:gd name="T4" fmla="*/ 2873 w 2874"/>
              <a:gd name="T5" fmla="*/ 2291 h 2292"/>
              <a:gd name="T6" fmla="*/ 2865 w 2874"/>
              <a:gd name="T7" fmla="*/ 2291 h 2292"/>
            </a:gdLst>
            <a:ahLst/>
            <a:cxnLst>
              <a:cxn ang="0">
                <a:pos x="T0" y="T1"/>
              </a:cxn>
              <a:cxn ang="0">
                <a:pos x="T2" y="T3"/>
              </a:cxn>
              <a:cxn ang="0">
                <a:pos x="T4" y="T5"/>
              </a:cxn>
              <a:cxn ang="0">
                <a:pos x="T6" y="T7"/>
              </a:cxn>
            </a:cxnLst>
            <a:rect l="0" t="0" r="r" b="b"/>
            <a:pathLst>
              <a:path w="2874" h="2292">
                <a:moveTo>
                  <a:pt x="0" y="0"/>
                </a:moveTo>
                <a:lnTo>
                  <a:pt x="0" y="2291"/>
                </a:lnTo>
                <a:lnTo>
                  <a:pt x="2873" y="2291"/>
                </a:lnTo>
                <a:lnTo>
                  <a:pt x="2865" y="2291"/>
                </a:lnTo>
              </a:path>
            </a:pathLst>
          </a:custGeom>
          <a:noFill/>
          <a:ln w="508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9">
            <a:extLst>
              <a:ext uri="{FF2B5EF4-FFF2-40B4-BE49-F238E27FC236}">
                <a16:creationId xmlns:a16="http://schemas.microsoft.com/office/drawing/2014/main" id="{B3572AD9-802A-B4B3-6085-FEA7EBD9C390}"/>
              </a:ext>
            </a:extLst>
          </p:cNvPr>
          <p:cNvSpPr>
            <a:spLocks noChangeShapeType="1"/>
          </p:cNvSpPr>
          <p:nvPr/>
        </p:nvSpPr>
        <p:spPr bwMode="auto">
          <a:xfrm>
            <a:off x="7236779" y="4557184"/>
            <a:ext cx="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20">
            <a:extLst>
              <a:ext uri="{FF2B5EF4-FFF2-40B4-BE49-F238E27FC236}">
                <a16:creationId xmlns:a16="http://schemas.microsoft.com/office/drawing/2014/main" id="{A1952EC5-78D1-DCEB-3281-8143BCFB4B43}"/>
              </a:ext>
            </a:extLst>
          </p:cNvPr>
          <p:cNvSpPr>
            <a:spLocks noChangeShapeType="1"/>
          </p:cNvSpPr>
          <p:nvPr/>
        </p:nvSpPr>
        <p:spPr bwMode="auto">
          <a:xfrm>
            <a:off x="2779079" y="2369609"/>
            <a:ext cx="177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21">
            <a:extLst>
              <a:ext uri="{FF2B5EF4-FFF2-40B4-BE49-F238E27FC236}">
                <a16:creationId xmlns:a16="http://schemas.microsoft.com/office/drawing/2014/main" id="{AD37AB17-2EA3-A493-F85C-16F5856541AF}"/>
              </a:ext>
            </a:extLst>
          </p:cNvPr>
          <p:cNvSpPr>
            <a:spLocks noChangeShapeType="1"/>
          </p:cNvSpPr>
          <p:nvPr/>
        </p:nvSpPr>
        <p:spPr bwMode="auto">
          <a:xfrm>
            <a:off x="5509579" y="3191934"/>
            <a:ext cx="0" cy="2278062"/>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2" name="Group 22">
            <a:extLst>
              <a:ext uri="{FF2B5EF4-FFF2-40B4-BE49-F238E27FC236}">
                <a16:creationId xmlns:a16="http://schemas.microsoft.com/office/drawing/2014/main" id="{0A2DE999-1A6A-8AA9-2A67-559367F3A5C0}"/>
              </a:ext>
            </a:extLst>
          </p:cNvPr>
          <p:cNvGrpSpPr>
            <a:grpSpLocks/>
          </p:cNvGrpSpPr>
          <p:nvPr/>
        </p:nvGrpSpPr>
        <p:grpSpPr bwMode="auto">
          <a:xfrm>
            <a:off x="5131754" y="3653896"/>
            <a:ext cx="1595438" cy="1828800"/>
            <a:chOff x="2750" y="2074"/>
            <a:chExt cx="952" cy="1152"/>
          </a:xfrm>
        </p:grpSpPr>
        <p:grpSp>
          <p:nvGrpSpPr>
            <p:cNvPr id="23" name="Group 23">
              <a:extLst>
                <a:ext uri="{FF2B5EF4-FFF2-40B4-BE49-F238E27FC236}">
                  <a16:creationId xmlns:a16="http://schemas.microsoft.com/office/drawing/2014/main" id="{EB48E866-48C4-4A29-3419-27F4963046B0}"/>
                </a:ext>
              </a:extLst>
            </p:cNvPr>
            <p:cNvGrpSpPr>
              <a:grpSpLocks/>
            </p:cNvGrpSpPr>
            <p:nvPr/>
          </p:nvGrpSpPr>
          <p:grpSpPr bwMode="auto">
            <a:xfrm>
              <a:off x="3510" y="2993"/>
              <a:ext cx="192" cy="54"/>
              <a:chOff x="3599" y="3139"/>
              <a:chExt cx="207" cy="59"/>
            </a:xfrm>
          </p:grpSpPr>
          <p:sp>
            <p:nvSpPr>
              <p:cNvPr id="30" name="Freeform 24">
                <a:extLst>
                  <a:ext uri="{FF2B5EF4-FFF2-40B4-BE49-F238E27FC236}">
                    <a16:creationId xmlns:a16="http://schemas.microsoft.com/office/drawing/2014/main" id="{1D13210C-2CEE-05D7-A74F-478EEE58F1A1}"/>
                  </a:ext>
                </a:extLst>
              </p:cNvPr>
              <p:cNvSpPr>
                <a:spLocks/>
              </p:cNvSpPr>
              <p:nvPr/>
            </p:nvSpPr>
            <p:spPr bwMode="auto">
              <a:xfrm>
                <a:off x="3599" y="3139"/>
                <a:ext cx="99" cy="59"/>
              </a:xfrm>
              <a:custGeom>
                <a:avLst/>
                <a:gdLst>
                  <a:gd name="T0" fmla="*/ 0 w 99"/>
                  <a:gd name="T1" fmla="*/ 29 h 59"/>
                  <a:gd name="T2" fmla="*/ 98 w 99"/>
                  <a:gd name="T3" fmla="*/ 0 h 59"/>
                  <a:gd name="T4" fmla="*/ 68 w 99"/>
                  <a:gd name="T5" fmla="*/ 29 h 59"/>
                  <a:gd name="T6" fmla="*/ 98 w 99"/>
                  <a:gd name="T7" fmla="*/ 58 h 59"/>
                  <a:gd name="T8" fmla="*/ 0 w 99"/>
                  <a:gd name="T9" fmla="*/ 29 h 59"/>
                </a:gdLst>
                <a:ahLst/>
                <a:cxnLst>
                  <a:cxn ang="0">
                    <a:pos x="T0" y="T1"/>
                  </a:cxn>
                  <a:cxn ang="0">
                    <a:pos x="T2" y="T3"/>
                  </a:cxn>
                  <a:cxn ang="0">
                    <a:pos x="T4" y="T5"/>
                  </a:cxn>
                  <a:cxn ang="0">
                    <a:pos x="T6" y="T7"/>
                  </a:cxn>
                  <a:cxn ang="0">
                    <a:pos x="T8" y="T9"/>
                  </a:cxn>
                </a:cxnLst>
                <a:rect l="0" t="0" r="r" b="b"/>
                <a:pathLst>
                  <a:path w="99" h="59">
                    <a:moveTo>
                      <a:pt x="0" y="29"/>
                    </a:moveTo>
                    <a:lnTo>
                      <a:pt x="98" y="0"/>
                    </a:lnTo>
                    <a:lnTo>
                      <a:pt x="68" y="29"/>
                    </a:lnTo>
                    <a:lnTo>
                      <a:pt x="98" y="58"/>
                    </a:lnTo>
                    <a:lnTo>
                      <a:pt x="0" y="29"/>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25">
                <a:extLst>
                  <a:ext uri="{FF2B5EF4-FFF2-40B4-BE49-F238E27FC236}">
                    <a16:creationId xmlns:a16="http://schemas.microsoft.com/office/drawing/2014/main" id="{F75963CA-547F-8851-8F08-8D3150F5C37D}"/>
                  </a:ext>
                </a:extLst>
              </p:cNvPr>
              <p:cNvSpPr>
                <a:spLocks noChangeShapeType="1"/>
              </p:cNvSpPr>
              <p:nvPr/>
            </p:nvSpPr>
            <p:spPr bwMode="auto">
              <a:xfrm flipH="1">
                <a:off x="3671" y="3171"/>
                <a:ext cx="135"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4" name="Group 26">
              <a:extLst>
                <a:ext uri="{FF2B5EF4-FFF2-40B4-BE49-F238E27FC236}">
                  <a16:creationId xmlns:a16="http://schemas.microsoft.com/office/drawing/2014/main" id="{8278452E-5105-ADE1-9D1F-AC8E3987AA77}"/>
                </a:ext>
              </a:extLst>
            </p:cNvPr>
            <p:cNvGrpSpPr>
              <a:grpSpLocks/>
            </p:cNvGrpSpPr>
            <p:nvPr/>
          </p:nvGrpSpPr>
          <p:grpSpPr bwMode="auto">
            <a:xfrm>
              <a:off x="2750" y="2997"/>
              <a:ext cx="202" cy="54"/>
              <a:chOff x="3321" y="3330"/>
              <a:chExt cx="218" cy="59"/>
            </a:xfrm>
          </p:grpSpPr>
          <p:sp>
            <p:nvSpPr>
              <p:cNvPr id="28" name="Freeform 27">
                <a:extLst>
                  <a:ext uri="{FF2B5EF4-FFF2-40B4-BE49-F238E27FC236}">
                    <a16:creationId xmlns:a16="http://schemas.microsoft.com/office/drawing/2014/main" id="{2EABAF6C-38D4-CB01-D961-840544DCEF25}"/>
                  </a:ext>
                </a:extLst>
              </p:cNvPr>
              <p:cNvSpPr>
                <a:spLocks/>
              </p:cNvSpPr>
              <p:nvPr/>
            </p:nvSpPr>
            <p:spPr bwMode="auto">
              <a:xfrm>
                <a:off x="3440" y="3330"/>
                <a:ext cx="99" cy="59"/>
              </a:xfrm>
              <a:custGeom>
                <a:avLst/>
                <a:gdLst>
                  <a:gd name="T0" fmla="*/ 98 w 99"/>
                  <a:gd name="T1" fmla="*/ 29 h 59"/>
                  <a:gd name="T2" fmla="*/ 0 w 99"/>
                  <a:gd name="T3" fmla="*/ 58 h 59"/>
                  <a:gd name="T4" fmla="*/ 38 w 99"/>
                  <a:gd name="T5" fmla="*/ 29 h 59"/>
                  <a:gd name="T6" fmla="*/ 0 w 99"/>
                  <a:gd name="T7" fmla="*/ 0 h 59"/>
                  <a:gd name="T8" fmla="*/ 98 w 99"/>
                  <a:gd name="T9" fmla="*/ 29 h 59"/>
                </a:gdLst>
                <a:ahLst/>
                <a:cxnLst>
                  <a:cxn ang="0">
                    <a:pos x="T0" y="T1"/>
                  </a:cxn>
                  <a:cxn ang="0">
                    <a:pos x="T2" y="T3"/>
                  </a:cxn>
                  <a:cxn ang="0">
                    <a:pos x="T4" y="T5"/>
                  </a:cxn>
                  <a:cxn ang="0">
                    <a:pos x="T6" y="T7"/>
                  </a:cxn>
                  <a:cxn ang="0">
                    <a:pos x="T8" y="T9"/>
                  </a:cxn>
                </a:cxnLst>
                <a:rect l="0" t="0" r="r" b="b"/>
                <a:pathLst>
                  <a:path w="99" h="59">
                    <a:moveTo>
                      <a:pt x="98" y="29"/>
                    </a:moveTo>
                    <a:lnTo>
                      <a:pt x="0" y="58"/>
                    </a:lnTo>
                    <a:lnTo>
                      <a:pt x="38" y="29"/>
                    </a:lnTo>
                    <a:lnTo>
                      <a:pt x="0" y="0"/>
                    </a:lnTo>
                    <a:lnTo>
                      <a:pt x="98" y="29"/>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8">
                <a:extLst>
                  <a:ext uri="{FF2B5EF4-FFF2-40B4-BE49-F238E27FC236}">
                    <a16:creationId xmlns:a16="http://schemas.microsoft.com/office/drawing/2014/main" id="{2010411E-C3A2-45B2-4F0E-098022B1E9EA}"/>
                  </a:ext>
                </a:extLst>
              </p:cNvPr>
              <p:cNvSpPr>
                <a:spLocks noChangeShapeType="1"/>
              </p:cNvSpPr>
              <p:nvPr/>
            </p:nvSpPr>
            <p:spPr bwMode="auto">
              <a:xfrm>
                <a:off x="3321" y="3362"/>
                <a:ext cx="159"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5" name="Rectangle 29">
              <a:extLst>
                <a:ext uri="{FF2B5EF4-FFF2-40B4-BE49-F238E27FC236}">
                  <a16:creationId xmlns:a16="http://schemas.microsoft.com/office/drawing/2014/main" id="{02F6BE57-3CEE-C096-EE34-66B82ACFDBDB}"/>
                </a:ext>
              </a:extLst>
            </p:cNvPr>
            <p:cNvSpPr>
              <a:spLocks noChangeArrowheads="1"/>
            </p:cNvSpPr>
            <p:nvPr/>
          </p:nvSpPr>
          <p:spPr bwMode="auto">
            <a:xfrm>
              <a:off x="3086" y="2763"/>
              <a:ext cx="225"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300" b="1" i="1">
                  <a:latin typeface="Symbol" panose="05050102010706020507" pitchFamily="18" charset="2"/>
                  <a:cs typeface="Arial" panose="020B0604020202020204" pitchFamily="34" charset="0"/>
                </a:rPr>
                <a:t>DT</a:t>
              </a:r>
            </a:p>
          </p:txBody>
        </p:sp>
        <p:sp>
          <p:nvSpPr>
            <p:cNvPr id="26" name="Line 30">
              <a:extLst>
                <a:ext uri="{FF2B5EF4-FFF2-40B4-BE49-F238E27FC236}">
                  <a16:creationId xmlns:a16="http://schemas.microsoft.com/office/drawing/2014/main" id="{42E0996E-145F-AEFB-A802-960E53DFF978}"/>
                </a:ext>
              </a:extLst>
            </p:cNvPr>
            <p:cNvSpPr>
              <a:spLocks noChangeShapeType="1"/>
            </p:cNvSpPr>
            <p:nvPr/>
          </p:nvSpPr>
          <p:spPr bwMode="auto">
            <a:xfrm>
              <a:off x="3494" y="2074"/>
              <a:ext cx="0" cy="1152"/>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31">
              <a:extLst>
                <a:ext uri="{FF2B5EF4-FFF2-40B4-BE49-F238E27FC236}">
                  <a16:creationId xmlns:a16="http://schemas.microsoft.com/office/drawing/2014/main" id="{B87D82A3-3CD7-4BDB-6D6A-1E7AA5273D9C}"/>
                </a:ext>
              </a:extLst>
            </p:cNvPr>
            <p:cNvSpPr txBox="1">
              <a:spLocks noChangeArrowheads="1"/>
            </p:cNvSpPr>
            <p:nvPr/>
          </p:nvSpPr>
          <p:spPr bwMode="auto">
            <a:xfrm>
              <a:off x="3048" y="2929"/>
              <a:ext cx="39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400" b="1">
                  <a:latin typeface="Times New Roman" panose="02020603050405020304" pitchFamily="18" charset="0"/>
                  <a:cs typeface="Arial" panose="020B0604020202020204" pitchFamily="34" charset="0"/>
                </a:rPr>
                <a:t>½(</a:t>
              </a:r>
              <a:r>
                <a:rPr lang="en-US" altLang="en-US" sz="1200" b="1">
                  <a:latin typeface="Times New Roman" panose="02020603050405020304" pitchFamily="18" charset="0"/>
                  <a:cs typeface="Arial" panose="020B0604020202020204" pitchFamily="34" charset="0"/>
                </a:rPr>
                <a:t>F-P)</a:t>
              </a:r>
              <a:endParaRPr lang="en-US" altLang="en-US" sz="1400" b="1">
                <a:latin typeface="Times New Roman" panose="02020603050405020304" pitchFamily="18" charset="0"/>
                <a:cs typeface="Arial" panose="020B0604020202020204" pitchFamily="34" charset="0"/>
              </a:endParaRPr>
            </a:p>
          </p:txBody>
        </p:sp>
      </p:grpSp>
      <p:grpSp>
        <p:nvGrpSpPr>
          <p:cNvPr id="32" name="Group 32">
            <a:extLst>
              <a:ext uri="{FF2B5EF4-FFF2-40B4-BE49-F238E27FC236}">
                <a16:creationId xmlns:a16="http://schemas.microsoft.com/office/drawing/2014/main" id="{FE7ECF15-C803-1F61-1414-9E975B9950F7}"/>
              </a:ext>
            </a:extLst>
          </p:cNvPr>
          <p:cNvGrpSpPr>
            <a:grpSpLocks/>
          </p:cNvGrpSpPr>
          <p:nvPr/>
        </p:nvGrpSpPr>
        <p:grpSpPr bwMode="auto">
          <a:xfrm>
            <a:off x="2888617" y="2096559"/>
            <a:ext cx="2312987" cy="598487"/>
            <a:chOff x="1411" y="1093"/>
            <a:chExt cx="1380" cy="377"/>
          </a:xfrm>
        </p:grpSpPr>
        <p:sp>
          <p:nvSpPr>
            <p:cNvPr id="33" name="Rectangle 33">
              <a:extLst>
                <a:ext uri="{FF2B5EF4-FFF2-40B4-BE49-F238E27FC236}">
                  <a16:creationId xmlns:a16="http://schemas.microsoft.com/office/drawing/2014/main" id="{55C65390-92C7-92D5-210B-9DA05D69302A}"/>
                </a:ext>
              </a:extLst>
            </p:cNvPr>
            <p:cNvSpPr>
              <a:spLocks noChangeArrowheads="1"/>
            </p:cNvSpPr>
            <p:nvPr/>
          </p:nvSpPr>
          <p:spPr bwMode="auto">
            <a:xfrm>
              <a:off x="1411" y="1205"/>
              <a:ext cx="160" cy="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2200">
                  <a:cs typeface="Arial" panose="020B0604020202020204" pitchFamily="34" charset="0"/>
                </a:rPr>
                <a:t>•</a:t>
              </a:r>
            </a:p>
          </p:txBody>
        </p:sp>
        <p:sp>
          <p:nvSpPr>
            <p:cNvPr id="34" name="Rectangle 34">
              <a:extLst>
                <a:ext uri="{FF2B5EF4-FFF2-40B4-BE49-F238E27FC236}">
                  <a16:creationId xmlns:a16="http://schemas.microsoft.com/office/drawing/2014/main" id="{6F947E8C-D0D6-F47F-5B0E-616EFFD555DD}"/>
                </a:ext>
              </a:extLst>
            </p:cNvPr>
            <p:cNvSpPr>
              <a:spLocks noChangeArrowheads="1"/>
            </p:cNvSpPr>
            <p:nvPr/>
          </p:nvSpPr>
          <p:spPr bwMode="auto">
            <a:xfrm>
              <a:off x="1468" y="1093"/>
              <a:ext cx="1323" cy="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01" tIns="42401" rIns="84801" bIns="42401">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500" b="1">
                  <a:cs typeface="Arial" panose="020B0604020202020204" pitchFamily="34" charset="0"/>
                </a:rPr>
                <a:t>A  </a:t>
              </a:r>
              <a:r>
                <a:rPr lang="en-US" altLang="en-US" sz="1500" i="1">
                  <a:latin typeface="CG Times" pitchFamily="18" charset="0"/>
                  <a:cs typeface="Arial" panose="020B0604020202020204" pitchFamily="34" charset="0"/>
                </a:rPr>
                <a:t>(New bearing installed)</a:t>
              </a:r>
            </a:p>
          </p:txBody>
        </p:sp>
      </p:grpSp>
      <p:sp>
        <p:nvSpPr>
          <p:cNvPr id="35" name="Text Box 35">
            <a:extLst>
              <a:ext uri="{FF2B5EF4-FFF2-40B4-BE49-F238E27FC236}">
                <a16:creationId xmlns:a16="http://schemas.microsoft.com/office/drawing/2014/main" id="{B80510CE-59DE-E1E2-FA3D-FA715AFA991A}"/>
              </a:ext>
            </a:extLst>
          </p:cNvPr>
          <p:cNvSpPr txBox="1">
            <a:spLocks noChangeArrowheads="1"/>
          </p:cNvSpPr>
          <p:nvPr/>
        </p:nvSpPr>
        <p:spPr bwMode="auto">
          <a:xfrm>
            <a:off x="2182179" y="2190221"/>
            <a:ext cx="6479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400" b="1">
                <a:cs typeface="Arial" panose="020B0604020202020204" pitchFamily="34" charset="0"/>
              </a:rPr>
              <a:t>100%</a:t>
            </a:r>
            <a:endParaRPr lang="en-US" altLang="en-US" sz="2400">
              <a:latin typeface="Times New Roman" panose="02020603050405020304" pitchFamily="18" charset="0"/>
              <a:cs typeface="Arial" panose="020B0604020202020204" pitchFamily="34" charset="0"/>
            </a:endParaRPr>
          </a:p>
        </p:txBody>
      </p:sp>
      <p:grpSp>
        <p:nvGrpSpPr>
          <p:cNvPr id="36" name="Group 36">
            <a:extLst>
              <a:ext uri="{FF2B5EF4-FFF2-40B4-BE49-F238E27FC236}">
                <a16:creationId xmlns:a16="http://schemas.microsoft.com/office/drawing/2014/main" id="{96B04D6F-875E-E79E-0415-2CFFCB9E4FD7}"/>
              </a:ext>
            </a:extLst>
          </p:cNvPr>
          <p:cNvGrpSpPr>
            <a:grpSpLocks/>
          </p:cNvGrpSpPr>
          <p:nvPr/>
        </p:nvGrpSpPr>
        <p:grpSpPr bwMode="auto">
          <a:xfrm>
            <a:off x="2471104" y="4400021"/>
            <a:ext cx="4729163" cy="304800"/>
            <a:chOff x="1162" y="2544"/>
            <a:chExt cx="2870" cy="192"/>
          </a:xfrm>
        </p:grpSpPr>
        <p:sp>
          <p:nvSpPr>
            <p:cNvPr id="37" name="Line 37">
              <a:extLst>
                <a:ext uri="{FF2B5EF4-FFF2-40B4-BE49-F238E27FC236}">
                  <a16:creationId xmlns:a16="http://schemas.microsoft.com/office/drawing/2014/main" id="{8D94FC9F-1402-F688-A534-11C84DCD395B}"/>
                </a:ext>
              </a:extLst>
            </p:cNvPr>
            <p:cNvSpPr>
              <a:spLocks noChangeShapeType="1"/>
            </p:cNvSpPr>
            <p:nvPr/>
          </p:nvSpPr>
          <p:spPr bwMode="auto">
            <a:xfrm>
              <a:off x="1432" y="2639"/>
              <a:ext cx="2600" cy="0"/>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Text Box 38">
              <a:extLst>
                <a:ext uri="{FF2B5EF4-FFF2-40B4-BE49-F238E27FC236}">
                  <a16:creationId xmlns:a16="http://schemas.microsoft.com/office/drawing/2014/main" id="{8D806947-EAE1-087A-0600-503F55E16CAF}"/>
                </a:ext>
              </a:extLst>
            </p:cNvPr>
            <p:cNvSpPr txBox="1">
              <a:spLocks noChangeArrowheads="1"/>
            </p:cNvSpPr>
            <p:nvPr/>
          </p:nvSpPr>
          <p:spPr bwMode="auto">
            <a:xfrm>
              <a:off x="1162" y="2544"/>
              <a:ext cx="26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400" b="1">
                  <a:cs typeface="Arial" panose="020B0604020202020204" pitchFamily="34" charset="0"/>
                </a:rPr>
                <a:t>0%</a:t>
              </a:r>
              <a:endParaRPr lang="en-US" altLang="en-US" sz="2400">
                <a:latin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42373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3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15"/>
                                        </p:tgtEl>
                                        <p:attrNameLst>
                                          <p:attrName>style.visibility</p:attrName>
                                        </p:attrNameLst>
                                      </p:cBhvr>
                                      <p:to>
                                        <p:strVal val="visible"/>
                                      </p:to>
                                    </p:set>
                                  </p:childTnLst>
                                </p:cTn>
                              </p:par>
                            </p:childTnLst>
                          </p:cTn>
                        </p:par>
                        <p:par>
                          <p:cTn id="16" fill="hold">
                            <p:stCondLst>
                              <p:cond delay="500"/>
                            </p:stCondLst>
                            <p:childTnLst>
                              <p:par>
                                <p:cTn id="17" presetID="22" presetClass="entr" presetSubtype="1" fill="hold" nodeType="afterEffect">
                                  <p:stCondLst>
                                    <p:cond delay="50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par>
                          <p:cTn id="20" fill="hold">
                            <p:stCondLst>
                              <p:cond delay="1500"/>
                            </p:stCondLst>
                            <p:childTnLst>
                              <p:par>
                                <p:cTn id="21" presetID="22" presetClass="entr" presetSubtype="2" fill="hold" nodeType="afterEffect">
                                  <p:stCondLst>
                                    <p:cond delay="500"/>
                                  </p:stCondLst>
                                  <p:childTnLst>
                                    <p:set>
                                      <p:cBhvr>
                                        <p:cTn id="22" dur="1" fill="hold">
                                          <p:stCondLst>
                                            <p:cond delay="0"/>
                                          </p:stCondLst>
                                        </p:cTn>
                                        <p:tgtEl>
                                          <p:spTgt spid="36"/>
                                        </p:tgtEl>
                                        <p:attrNameLst>
                                          <p:attrName>style.visibility</p:attrName>
                                        </p:attrNameLst>
                                      </p:cBhvr>
                                      <p:to>
                                        <p:strVal val="visible"/>
                                      </p:to>
                                    </p:set>
                                    <p:animEffect transition="in" filter="wipe(righ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499"/>
                                          </p:stCondLst>
                                        </p:cTn>
                                        <p:tgtEl>
                                          <p:spTgt spid="12"/>
                                        </p:tgtEl>
                                        <p:attrNameLst>
                                          <p:attrName>style.visibility</p:attrName>
                                        </p:attrNameLst>
                                      </p:cBhvr>
                                      <p:to>
                                        <p:strVal val="visible"/>
                                      </p:to>
                                    </p:set>
                                  </p:childTnLst>
                                </p:cTn>
                              </p:par>
                            </p:childTnLst>
                          </p:cTn>
                        </p:par>
                        <p:par>
                          <p:cTn id="32" fill="hold">
                            <p:stCondLst>
                              <p:cond delay="500"/>
                            </p:stCondLst>
                            <p:childTnLst>
                              <p:par>
                                <p:cTn id="33" presetID="22" presetClass="entr" presetSubtype="1" fill="hold" nodeType="afterEffect">
                                  <p:stCondLst>
                                    <p:cond delay="50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6"/>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nodeType="afterEffect">
                                  <p:stCondLst>
                                    <p:cond delay="1000"/>
                                  </p:stCondLst>
                                  <p:childTnLst>
                                    <p:set>
                                      <p:cBhvr>
                                        <p:cTn id="42"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5E6E9-5FDF-3861-7F41-EAEFE525CD83}"/>
              </a:ext>
            </a:extLst>
          </p:cNvPr>
          <p:cNvSpPr>
            <a:spLocks noGrp="1"/>
          </p:cNvSpPr>
          <p:nvPr>
            <p:ph type="title"/>
          </p:nvPr>
        </p:nvSpPr>
        <p:spPr/>
        <p:txBody>
          <a:bodyPr/>
          <a:lstStyle/>
          <a:p>
            <a:r>
              <a:rPr lang="en-US" dirty="0"/>
              <a:t>Maintenance Task Types</a:t>
            </a:r>
          </a:p>
        </p:txBody>
      </p:sp>
      <p:sp>
        <p:nvSpPr>
          <p:cNvPr id="7" name="Rectangle 2">
            <a:extLst>
              <a:ext uri="{FF2B5EF4-FFF2-40B4-BE49-F238E27FC236}">
                <a16:creationId xmlns:a16="http://schemas.microsoft.com/office/drawing/2014/main" id="{286AF7BE-606A-E997-90C3-5FF668002129}"/>
              </a:ext>
            </a:extLst>
          </p:cNvPr>
          <p:cNvSpPr>
            <a:spLocks noChangeArrowheads="1"/>
          </p:cNvSpPr>
          <p:nvPr/>
        </p:nvSpPr>
        <p:spPr bwMode="auto">
          <a:xfrm>
            <a:off x="2035510" y="1671660"/>
            <a:ext cx="8113325"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7725" tIns="43863" rIns="87725" bIns="43863">
            <a:spAutoFit/>
          </a:bodyPr>
          <a:lstStyle>
            <a:lvl1pPr defTabSz="890588">
              <a:defRPr>
                <a:solidFill>
                  <a:schemeClr val="tx1"/>
                </a:solidFill>
                <a:latin typeface="Arial" panose="020B0604020202020204" pitchFamily="34" charset="0"/>
              </a:defRPr>
            </a:lvl1pPr>
            <a:lvl2pPr marL="433388" defTabSz="890588">
              <a:defRPr>
                <a:solidFill>
                  <a:schemeClr val="tx1"/>
                </a:solidFill>
                <a:latin typeface="Arial" panose="020B0604020202020204" pitchFamily="34" charset="0"/>
              </a:defRPr>
            </a:lvl2pPr>
            <a:lvl3pPr marL="865188" defTabSz="890588">
              <a:defRPr>
                <a:solidFill>
                  <a:schemeClr val="tx1"/>
                </a:solidFill>
                <a:latin typeface="Arial" panose="020B0604020202020204" pitchFamily="34" charset="0"/>
              </a:defRPr>
            </a:lvl3pPr>
            <a:lvl4pPr marL="1300163" defTabSz="890588">
              <a:defRPr>
                <a:solidFill>
                  <a:schemeClr val="tx1"/>
                </a:solidFill>
                <a:latin typeface="Arial" panose="020B0604020202020204" pitchFamily="34" charset="0"/>
              </a:defRPr>
            </a:lvl4pPr>
            <a:lvl5pPr marL="1731963" defTabSz="890588">
              <a:defRPr>
                <a:solidFill>
                  <a:schemeClr val="tx1"/>
                </a:solidFill>
                <a:latin typeface="Arial" panose="020B0604020202020204" pitchFamily="34" charset="0"/>
              </a:defRPr>
            </a:lvl5pPr>
            <a:lvl6pPr marL="2189163" defTabSz="890588" fontAlgn="base">
              <a:spcBef>
                <a:spcPct val="0"/>
              </a:spcBef>
              <a:spcAft>
                <a:spcPct val="0"/>
              </a:spcAft>
              <a:defRPr>
                <a:solidFill>
                  <a:schemeClr val="tx1"/>
                </a:solidFill>
                <a:latin typeface="Arial" panose="020B0604020202020204" pitchFamily="34" charset="0"/>
              </a:defRPr>
            </a:lvl6pPr>
            <a:lvl7pPr marL="2646363" defTabSz="890588" fontAlgn="base">
              <a:spcBef>
                <a:spcPct val="0"/>
              </a:spcBef>
              <a:spcAft>
                <a:spcPct val="0"/>
              </a:spcAft>
              <a:defRPr>
                <a:solidFill>
                  <a:schemeClr val="tx1"/>
                </a:solidFill>
                <a:latin typeface="Arial" panose="020B0604020202020204" pitchFamily="34" charset="0"/>
              </a:defRPr>
            </a:lvl7pPr>
            <a:lvl8pPr marL="3103563" defTabSz="890588" fontAlgn="base">
              <a:spcBef>
                <a:spcPct val="0"/>
              </a:spcBef>
              <a:spcAft>
                <a:spcPct val="0"/>
              </a:spcAft>
              <a:defRPr>
                <a:solidFill>
                  <a:schemeClr val="tx1"/>
                </a:solidFill>
                <a:latin typeface="Arial" panose="020B0604020202020204" pitchFamily="34" charset="0"/>
              </a:defRPr>
            </a:lvl8pPr>
            <a:lvl9pPr marL="3560763" defTabSz="890588"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400" b="1" dirty="0">
                <a:latin typeface="Times New Roman" panose="02020603050405020304" pitchFamily="18" charset="0"/>
                <a:cs typeface="Arial" panose="020B0604020202020204" pitchFamily="34" charset="0"/>
              </a:rPr>
              <a:t>Task</a:t>
            </a:r>
            <a:r>
              <a:rPr lang="en-US" altLang="en-US" sz="1400" dirty="0">
                <a:latin typeface="Times New Roman" panose="02020603050405020304" pitchFamily="18" charset="0"/>
                <a:cs typeface="Arial" panose="020B0604020202020204" pitchFamily="34" charset="0"/>
              </a:rPr>
              <a:t>          	</a:t>
            </a:r>
            <a:r>
              <a:rPr lang="en-US" altLang="en-US" sz="1400" b="1" dirty="0">
                <a:latin typeface="Times New Roman" panose="02020603050405020304" pitchFamily="18" charset="0"/>
                <a:cs typeface="Arial" panose="020B0604020202020204" pitchFamily="34" charset="0"/>
              </a:rPr>
              <a:t>Condition 	               Time	         Failure                Servicing               Lubrication</a:t>
            </a:r>
          </a:p>
          <a:p>
            <a:pPr eaLnBrk="0" hangingPunct="0"/>
            <a:r>
              <a:rPr lang="en-US" altLang="en-US" sz="1400" b="1" dirty="0">
                <a:latin typeface="Times New Roman" panose="02020603050405020304" pitchFamily="18" charset="0"/>
                <a:cs typeface="Arial" panose="020B0604020202020204" pitchFamily="34" charset="0"/>
              </a:rPr>
              <a:t>	Directed                    </a:t>
            </a:r>
            <a:r>
              <a:rPr lang="en-US" altLang="en-US" sz="1400" b="1" dirty="0" err="1">
                <a:latin typeface="Times New Roman" panose="02020603050405020304" pitchFamily="18" charset="0"/>
                <a:cs typeface="Arial" panose="020B0604020202020204" pitchFamily="34" charset="0"/>
              </a:rPr>
              <a:t>Directed</a:t>
            </a:r>
            <a:r>
              <a:rPr lang="en-US" altLang="en-US" sz="1400" b="1" dirty="0">
                <a:latin typeface="Times New Roman" panose="02020603050405020304" pitchFamily="18" charset="0"/>
                <a:cs typeface="Arial" panose="020B0604020202020204" pitchFamily="34" charset="0"/>
              </a:rPr>
              <a:t>	         Finding</a:t>
            </a:r>
          </a:p>
          <a:p>
            <a:pPr eaLnBrk="0" hangingPunct="0"/>
            <a:endParaRPr lang="en-US" altLang="en-US" sz="1200" dirty="0">
              <a:latin typeface="Times New Roman" panose="02020603050405020304" pitchFamily="18" charset="0"/>
              <a:cs typeface="Arial" panose="020B0604020202020204" pitchFamily="34" charset="0"/>
            </a:endParaRPr>
          </a:p>
          <a:p>
            <a:pPr eaLnBrk="0" hangingPunct="0"/>
            <a:r>
              <a:rPr lang="en-US" altLang="en-US" sz="1400" b="1" dirty="0">
                <a:latin typeface="Times New Roman" panose="02020603050405020304" pitchFamily="18" charset="0"/>
                <a:cs typeface="Arial" panose="020B0604020202020204" pitchFamily="34" charset="0"/>
              </a:rPr>
              <a:t>Action</a:t>
            </a:r>
            <a:r>
              <a:rPr lang="en-US" altLang="en-US" sz="1200" b="1" dirty="0">
                <a:latin typeface="Times New Roman" panose="02020603050405020304" pitchFamily="18" charset="0"/>
                <a:cs typeface="Arial" panose="020B0604020202020204" pitchFamily="34" charset="0"/>
              </a:rPr>
              <a:t>	</a:t>
            </a:r>
            <a:r>
              <a:rPr lang="en-US" altLang="en-US" sz="1300" dirty="0">
                <a:latin typeface="Times New Roman" panose="02020603050405020304" pitchFamily="18" charset="0"/>
                <a:cs typeface="Arial" panose="020B0604020202020204" pitchFamily="34" charset="0"/>
              </a:rPr>
              <a:t>“Renew life”	                “Renew life”	         Determine              Add/replenish           Oil, grease</a:t>
            </a:r>
          </a:p>
          <a:p>
            <a:pPr eaLnBrk="0" hangingPunct="0"/>
            <a:r>
              <a:rPr lang="en-US" altLang="en-US" sz="1300" dirty="0">
                <a:latin typeface="Times New Roman" panose="02020603050405020304" pitchFamily="18" charset="0"/>
                <a:cs typeface="Arial" panose="020B0604020202020204" pitchFamily="34" charset="0"/>
              </a:rPr>
              <a:t>           	(restore or replace)       (restore or replace)      whether failure       consumable              or otherwise</a:t>
            </a:r>
          </a:p>
          <a:p>
            <a:pPr eaLnBrk="0" hangingPunct="0"/>
            <a:r>
              <a:rPr lang="en-US" altLang="en-US" sz="1300" dirty="0">
                <a:latin typeface="Times New Roman" panose="02020603050405020304" pitchFamily="18" charset="0"/>
                <a:cs typeface="Arial" panose="020B0604020202020204" pitchFamily="34" charset="0"/>
              </a:rPr>
              <a:t>	based on measured        regardless of               has occurred.          (e.g. windshield        lubricate.  </a:t>
            </a:r>
          </a:p>
          <a:p>
            <a:pPr eaLnBrk="0" hangingPunct="0"/>
            <a:r>
              <a:rPr lang="en-US" altLang="en-US" sz="1300" dirty="0">
                <a:latin typeface="Times New Roman" panose="02020603050405020304" pitchFamily="18" charset="0"/>
                <a:cs typeface="Arial" panose="020B0604020202020204" pitchFamily="34" charset="0"/>
              </a:rPr>
              <a:t>	condition compared      condition.                    	                   washer fluid).</a:t>
            </a:r>
          </a:p>
          <a:p>
            <a:pPr eaLnBrk="0" hangingPunct="0"/>
            <a:r>
              <a:rPr lang="en-US" altLang="en-US" sz="1300" dirty="0">
                <a:latin typeface="Times New Roman" panose="02020603050405020304" pitchFamily="18" charset="0"/>
                <a:cs typeface="Arial" panose="020B0604020202020204" pitchFamily="34" charset="0"/>
              </a:rPr>
              <a:t>	to standard.		</a:t>
            </a:r>
            <a:r>
              <a:rPr lang="en-US" altLang="en-US" sz="1200" dirty="0">
                <a:latin typeface="Times New Roman" panose="02020603050405020304" pitchFamily="18" charset="0"/>
                <a:cs typeface="Arial" panose="020B0604020202020204" pitchFamily="34" charset="0"/>
              </a:rPr>
              <a:t>	</a:t>
            </a:r>
          </a:p>
          <a:p>
            <a:pPr eaLnBrk="0" hangingPunct="0"/>
            <a:r>
              <a:rPr lang="en-US" altLang="en-US" sz="1200" b="1" dirty="0">
                <a:latin typeface="Times New Roman" panose="02020603050405020304" pitchFamily="18" charset="0"/>
                <a:cs typeface="Arial" panose="020B0604020202020204" pitchFamily="34" charset="0"/>
              </a:rPr>
              <a:t>		</a:t>
            </a:r>
          </a:p>
          <a:p>
            <a:pPr eaLnBrk="0" hangingPunct="0"/>
            <a:r>
              <a:rPr lang="en-US" altLang="en-US" sz="1400" b="1" dirty="0">
                <a:latin typeface="Times New Roman" panose="02020603050405020304" pitchFamily="18" charset="0"/>
                <a:cs typeface="Arial" panose="020B0604020202020204" pitchFamily="34" charset="0"/>
              </a:rPr>
              <a:t>Circumstance</a:t>
            </a:r>
            <a:r>
              <a:rPr lang="en-US" altLang="en-US" sz="1200" b="1" dirty="0">
                <a:latin typeface="Times New Roman" panose="02020603050405020304" pitchFamily="18" charset="0"/>
                <a:cs typeface="Arial" panose="020B0604020202020204" pitchFamily="34" charset="0"/>
              </a:rPr>
              <a:t>   </a:t>
            </a:r>
          </a:p>
          <a:p>
            <a:pPr eaLnBrk="0" hangingPunct="0"/>
            <a:r>
              <a:rPr lang="en-US" altLang="en-US" sz="1200" b="1" dirty="0">
                <a:latin typeface="Times New Roman" panose="02020603050405020304" pitchFamily="18" charset="0"/>
                <a:cs typeface="Arial" panose="020B0604020202020204" pitchFamily="34" charset="0"/>
              </a:rPr>
              <a:t>	 </a:t>
            </a:r>
            <a:r>
              <a:rPr lang="en-US" altLang="en-US" sz="1300" dirty="0">
                <a:latin typeface="Times New Roman" panose="02020603050405020304" pitchFamily="18" charset="0"/>
                <a:cs typeface="Arial" panose="020B0604020202020204" pitchFamily="34" charset="0"/>
              </a:rPr>
              <a:t>Equipment </a:t>
            </a:r>
            <a:r>
              <a:rPr lang="en-US" altLang="en-US" sz="1300" b="1" dirty="0">
                <a:latin typeface="Times New Roman" panose="02020603050405020304" pitchFamily="18" charset="0"/>
                <a:cs typeface="Arial" panose="020B0604020202020204" pitchFamily="34" charset="0"/>
              </a:rPr>
              <a:t>	                 </a:t>
            </a:r>
            <a:r>
              <a:rPr lang="en-US" altLang="en-US" sz="1300" dirty="0">
                <a:latin typeface="Times New Roman" panose="02020603050405020304" pitchFamily="18" charset="0"/>
                <a:cs typeface="Arial" panose="020B0604020202020204" pitchFamily="34" charset="0"/>
              </a:rPr>
              <a:t>Imminent	          Failure of off-        Reduced level           Accelerated</a:t>
            </a:r>
          </a:p>
          <a:p>
            <a:pPr eaLnBrk="0" hangingPunct="0"/>
            <a:r>
              <a:rPr lang="en-US" altLang="en-US" sz="1300" dirty="0">
                <a:latin typeface="Times New Roman" panose="02020603050405020304" pitchFamily="18" charset="0"/>
                <a:cs typeface="Arial" panose="020B0604020202020204" pitchFamily="34" charset="0"/>
              </a:rPr>
              <a:t>	 characteristic.                </a:t>
            </a:r>
            <a:r>
              <a:rPr lang="en-US" altLang="en-US" sz="1300" dirty="0" err="1">
                <a:latin typeface="Times New Roman" panose="02020603050405020304" pitchFamily="18" charset="0"/>
                <a:cs typeface="Arial" panose="020B0604020202020204" pitchFamily="34" charset="0"/>
              </a:rPr>
              <a:t>wearout</a:t>
            </a:r>
            <a:r>
              <a:rPr lang="en-US" altLang="en-US" sz="1300" dirty="0">
                <a:latin typeface="Times New Roman" panose="02020603050405020304" pitchFamily="18" charset="0"/>
                <a:cs typeface="Arial" panose="020B0604020202020204" pitchFamily="34" charset="0"/>
              </a:rPr>
              <a:t>	          line or “hidden”     of operating              wear.</a:t>
            </a:r>
          </a:p>
          <a:p>
            <a:pPr eaLnBrk="0" hangingPunct="0"/>
            <a:r>
              <a:rPr lang="en-US" altLang="en-US" sz="1300" dirty="0">
                <a:latin typeface="Times New Roman" panose="02020603050405020304" pitchFamily="18" charset="0"/>
                <a:cs typeface="Arial" panose="020B0604020202020204" pitchFamily="34" charset="0"/>
              </a:rPr>
              <a:t>	 corresponds to               		          function (e.g.         consumable</a:t>
            </a:r>
          </a:p>
          <a:p>
            <a:pPr eaLnBrk="0" hangingPunct="0"/>
            <a:r>
              <a:rPr lang="en-US" altLang="en-US" sz="1300" dirty="0">
                <a:latin typeface="Times New Roman" panose="02020603050405020304" pitchFamily="18" charset="0"/>
                <a:cs typeface="Arial" panose="020B0604020202020204" pitchFamily="34" charset="0"/>
              </a:rPr>
              <a:t>	 failure mode.	          	          Safety/protective         	          					          devices)</a:t>
            </a:r>
          </a:p>
          <a:p>
            <a:pPr eaLnBrk="0" hangingPunct="0"/>
            <a:endParaRPr lang="en-US" altLang="en-US" sz="1300" dirty="0">
              <a:latin typeface="Times New Roman" panose="02020603050405020304" pitchFamily="18" charset="0"/>
              <a:cs typeface="Arial" panose="020B0604020202020204" pitchFamily="34" charset="0"/>
            </a:endParaRPr>
          </a:p>
          <a:p>
            <a:pPr eaLnBrk="0" hangingPunct="0"/>
            <a:r>
              <a:rPr lang="en-US" altLang="en-US" sz="1400" b="1" dirty="0">
                <a:latin typeface="Times New Roman" panose="02020603050405020304" pitchFamily="18" charset="0"/>
                <a:cs typeface="Arial" panose="020B0604020202020204" pitchFamily="34" charset="0"/>
              </a:rPr>
              <a:t>Typical Tasks</a:t>
            </a:r>
          </a:p>
          <a:p>
            <a:pPr eaLnBrk="0" hangingPunct="0"/>
            <a:r>
              <a:rPr lang="en-US" altLang="en-US" sz="1200" dirty="0">
                <a:latin typeface="Times New Roman" panose="02020603050405020304" pitchFamily="18" charset="0"/>
                <a:cs typeface="Arial" panose="020B0604020202020204" pitchFamily="34" charset="0"/>
              </a:rPr>
              <a:t>	</a:t>
            </a:r>
            <a:r>
              <a:rPr lang="en-US" altLang="en-US" sz="1300" dirty="0">
                <a:latin typeface="Times New Roman" panose="02020603050405020304" pitchFamily="18" charset="0"/>
                <a:cs typeface="Arial" panose="020B0604020202020204" pitchFamily="34" charset="0"/>
              </a:rPr>
              <a:t>Diagnostic Test,              Discard and	           Inspection,             Top off fluid	          Lubricate</a:t>
            </a:r>
          </a:p>
          <a:p>
            <a:pPr eaLnBrk="0" hangingPunct="0"/>
            <a:r>
              <a:rPr lang="en-US" altLang="en-US" sz="1300" dirty="0">
                <a:latin typeface="Times New Roman" panose="02020603050405020304" pitchFamily="18" charset="0"/>
                <a:cs typeface="Arial" panose="020B0604020202020204" pitchFamily="34" charset="0"/>
              </a:rPr>
              <a:t>	Material Condition          replace with                Functional</a:t>
            </a:r>
          </a:p>
          <a:p>
            <a:pPr eaLnBrk="0" hangingPunct="0"/>
            <a:r>
              <a:rPr lang="en-US" altLang="en-US" sz="1300" dirty="0">
                <a:latin typeface="Times New Roman" panose="02020603050405020304" pitchFamily="18" charset="0"/>
                <a:cs typeface="Arial" panose="020B0604020202020204" pitchFamily="34" charset="0"/>
              </a:rPr>
              <a:t>                     Inspection	                   new item	               Tests</a:t>
            </a:r>
            <a:endParaRPr lang="en-US" altLang="en-US" sz="1200" dirty="0">
              <a:latin typeface="Times New Roman" panose="02020603050405020304" pitchFamily="18" charset="0"/>
              <a:cs typeface="Arial" panose="020B0604020202020204" pitchFamily="34" charset="0"/>
            </a:endParaRPr>
          </a:p>
          <a:p>
            <a:pPr eaLnBrk="0" hangingPunct="0"/>
            <a:r>
              <a:rPr lang="en-US" altLang="en-US" sz="1200" dirty="0">
                <a:solidFill>
                  <a:schemeClr val="bg1"/>
                </a:solidFill>
                <a:latin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19684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06D5E-1D16-119C-F956-5E40A9FD3EA3}"/>
              </a:ext>
            </a:extLst>
          </p:cNvPr>
          <p:cNvSpPr>
            <a:spLocks noGrp="1"/>
          </p:cNvSpPr>
          <p:nvPr>
            <p:ph type="title"/>
          </p:nvPr>
        </p:nvSpPr>
        <p:spPr/>
        <p:txBody>
          <a:bodyPr>
            <a:normAutofit fontScale="90000"/>
          </a:bodyPr>
          <a:lstStyle/>
          <a:p>
            <a:r>
              <a:rPr lang="en-US" dirty="0"/>
              <a:t>Maintenance Must Have Value to be Effective</a:t>
            </a:r>
          </a:p>
        </p:txBody>
      </p:sp>
      <p:sp>
        <p:nvSpPr>
          <p:cNvPr id="3" name="Content Placeholder 2">
            <a:extLst>
              <a:ext uri="{FF2B5EF4-FFF2-40B4-BE49-F238E27FC236}">
                <a16:creationId xmlns:a16="http://schemas.microsoft.com/office/drawing/2014/main" id="{D09C51EF-F119-970C-9C6C-7F3F9FCF1543}"/>
              </a:ext>
            </a:extLst>
          </p:cNvPr>
          <p:cNvSpPr>
            <a:spLocks noGrp="1"/>
          </p:cNvSpPr>
          <p:nvPr>
            <p:ph idx="1"/>
          </p:nvPr>
        </p:nvSpPr>
        <p:spPr>
          <a:xfrm>
            <a:off x="646770" y="1690989"/>
            <a:ext cx="6662569" cy="4572009"/>
          </a:xfrm>
        </p:spPr>
        <p:txBody>
          <a:bodyPr/>
          <a:lstStyle/>
          <a:p>
            <a:r>
              <a:rPr lang="en-US" dirty="0"/>
              <a:t>Determining whether a task has value requires examining the failure consequences:</a:t>
            </a:r>
          </a:p>
          <a:p>
            <a:pPr marL="457200" indent="-457200">
              <a:buFont typeface="Arial" panose="020B0604020202020204" pitchFamily="34" charset="0"/>
              <a:buChar char="•"/>
            </a:pPr>
            <a:r>
              <a:rPr lang="en-US" dirty="0"/>
              <a:t>Safety</a:t>
            </a:r>
          </a:p>
          <a:p>
            <a:pPr marL="457200" indent="-457200">
              <a:buFont typeface="Arial" panose="020B0604020202020204" pitchFamily="34" charset="0"/>
              <a:buChar char="•"/>
            </a:pPr>
            <a:r>
              <a:rPr lang="en-US" dirty="0"/>
              <a:t>Production Capacity</a:t>
            </a:r>
          </a:p>
          <a:p>
            <a:pPr marL="457200" indent="-457200">
              <a:buFont typeface="Arial" panose="020B0604020202020204" pitchFamily="34" charset="0"/>
              <a:buChar char="•"/>
            </a:pPr>
            <a:r>
              <a:rPr lang="en-US" dirty="0"/>
              <a:t>Regulation</a:t>
            </a:r>
          </a:p>
          <a:p>
            <a:pPr marL="457200" indent="-457200">
              <a:buFont typeface="Arial" panose="020B0604020202020204" pitchFamily="34" charset="0"/>
              <a:buChar char="•"/>
            </a:pPr>
            <a:r>
              <a:rPr lang="en-US" dirty="0"/>
              <a:t>Everything Else</a:t>
            </a:r>
          </a:p>
          <a:p>
            <a:r>
              <a:rPr lang="en-US" dirty="0"/>
              <a:t>A task can be effective only if it reduces the risk of failure to an acceptable level.  Other preventive tasks can be effective only if they are cost effective.</a:t>
            </a:r>
          </a:p>
          <a:p>
            <a:endParaRPr lang="en-US" dirty="0"/>
          </a:p>
        </p:txBody>
      </p:sp>
      <p:pic>
        <p:nvPicPr>
          <p:cNvPr id="5" name="Picture 4">
            <a:extLst>
              <a:ext uri="{FF2B5EF4-FFF2-40B4-BE49-F238E27FC236}">
                <a16:creationId xmlns:a16="http://schemas.microsoft.com/office/drawing/2014/main" id="{B438D28C-DD87-10B1-F68F-CD2FCE3B2606}"/>
              </a:ext>
            </a:extLst>
          </p:cNvPr>
          <p:cNvPicPr>
            <a:picLocks noChangeAspect="1"/>
          </p:cNvPicPr>
          <p:nvPr/>
        </p:nvPicPr>
        <p:blipFill>
          <a:blip r:embed="rId2"/>
          <a:stretch>
            <a:fillRect/>
          </a:stretch>
        </p:blipFill>
        <p:spPr>
          <a:xfrm>
            <a:off x="7309339" y="1892544"/>
            <a:ext cx="4753708" cy="3565281"/>
          </a:xfrm>
          <a:prstGeom prst="rect">
            <a:avLst/>
          </a:prstGeom>
        </p:spPr>
      </p:pic>
    </p:spTree>
    <p:extLst>
      <p:ext uri="{BB962C8B-B14F-4D97-AF65-F5344CB8AC3E}">
        <p14:creationId xmlns:p14="http://schemas.microsoft.com/office/powerpoint/2010/main" val="2546717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2CAC6-9B61-76B3-21C7-128F69174810}"/>
              </a:ext>
            </a:extLst>
          </p:cNvPr>
          <p:cNvSpPr>
            <a:spLocks noGrp="1"/>
          </p:cNvSpPr>
          <p:nvPr>
            <p:ph type="title"/>
          </p:nvPr>
        </p:nvSpPr>
        <p:spPr/>
        <p:txBody>
          <a:bodyPr/>
          <a:lstStyle/>
          <a:p>
            <a:r>
              <a:rPr lang="en-US" dirty="0"/>
              <a:t>Purpose of Program</a:t>
            </a:r>
          </a:p>
        </p:txBody>
      </p:sp>
      <p:pic>
        <p:nvPicPr>
          <p:cNvPr id="5" name="Picture 3">
            <a:extLst>
              <a:ext uri="{FF2B5EF4-FFF2-40B4-BE49-F238E27FC236}">
                <a16:creationId xmlns:a16="http://schemas.microsoft.com/office/drawing/2014/main" id="{B7E937E1-F7CC-170D-92D5-725B6A633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838" y="1600200"/>
            <a:ext cx="7581900"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56F57C34-1E41-2A1D-7030-A5F4851D2B78}"/>
              </a:ext>
            </a:extLst>
          </p:cNvPr>
          <p:cNvSpPr txBox="1">
            <a:spLocks noChangeArrowheads="1"/>
          </p:cNvSpPr>
          <p:nvPr/>
        </p:nvSpPr>
        <p:spPr bwMode="auto">
          <a:xfrm>
            <a:off x="4262438" y="1676400"/>
            <a:ext cx="4800600" cy="104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pPr algn="ctr">
              <a:lnSpc>
                <a:spcPct val="130000"/>
              </a:lnSpc>
              <a:buClr>
                <a:srgbClr val="05F91C"/>
              </a:buClr>
              <a:buFont typeface="Monotype Sorts" pitchFamily="2" charset="2"/>
              <a:buChar char="l"/>
            </a:pPr>
            <a:r>
              <a:rPr lang="en-US" altLang="en-US" sz="1200" b="1">
                <a:solidFill>
                  <a:srgbClr val="000000"/>
                </a:solidFill>
                <a:cs typeface="Arial" panose="020B0604020202020204" pitchFamily="34" charset="0"/>
              </a:rPr>
              <a:t>Improved Equipment Readiness and Optimized Maintenance</a:t>
            </a:r>
            <a:endParaRPr lang="en-US" altLang="en-US" sz="2800" b="1">
              <a:cs typeface="Arial" panose="020B0604020202020204" pitchFamily="34" charset="0"/>
            </a:endParaRPr>
          </a:p>
          <a:p>
            <a:pPr lvl="1" algn="ctr">
              <a:lnSpc>
                <a:spcPct val="130000"/>
              </a:lnSpc>
              <a:buClr>
                <a:srgbClr val="05F91C"/>
              </a:buClr>
              <a:buFont typeface="Monotype Sorts" pitchFamily="2" charset="2"/>
              <a:buChar char="l"/>
            </a:pPr>
            <a:r>
              <a:rPr lang="en-US" altLang="en-US" sz="1200" b="1">
                <a:solidFill>
                  <a:srgbClr val="000000"/>
                </a:solidFill>
                <a:cs typeface="Arial" panose="020B0604020202020204" pitchFamily="34" charset="0"/>
              </a:rPr>
              <a:t>Visibility of material condition</a:t>
            </a:r>
            <a:endParaRPr lang="en-US" altLang="en-US" sz="2800" b="1">
              <a:cs typeface="Arial" panose="020B0604020202020204" pitchFamily="34" charset="0"/>
            </a:endParaRPr>
          </a:p>
          <a:p>
            <a:pPr lvl="1" algn="ctr">
              <a:lnSpc>
                <a:spcPct val="130000"/>
              </a:lnSpc>
              <a:buClr>
                <a:srgbClr val="05F91C"/>
              </a:buClr>
              <a:buFont typeface="Monotype Sorts" pitchFamily="2" charset="2"/>
              <a:buChar char="l"/>
            </a:pPr>
            <a:r>
              <a:rPr lang="en-US" altLang="en-US" sz="1200" b="1">
                <a:solidFill>
                  <a:srgbClr val="000000"/>
                </a:solidFill>
                <a:cs typeface="Arial" panose="020B0604020202020204" pitchFamily="34" charset="0"/>
              </a:rPr>
              <a:t>Planning of future maintenance needs</a:t>
            </a:r>
          </a:p>
          <a:p>
            <a:pPr lvl="1" algn="ctr">
              <a:lnSpc>
                <a:spcPct val="130000"/>
              </a:lnSpc>
              <a:buClr>
                <a:srgbClr val="05F91C"/>
              </a:buClr>
              <a:buFont typeface="Monotype Sorts" pitchFamily="2" charset="2"/>
              <a:buChar char="l"/>
            </a:pPr>
            <a:r>
              <a:rPr lang="en-US" altLang="en-US" sz="1200" b="1">
                <a:solidFill>
                  <a:srgbClr val="000000"/>
                </a:solidFill>
                <a:cs typeface="Arial" panose="020B0604020202020204" pitchFamily="34" charset="0"/>
              </a:rPr>
              <a:t>Optimized and Effective Program!</a:t>
            </a:r>
          </a:p>
        </p:txBody>
      </p:sp>
      <p:sp>
        <p:nvSpPr>
          <p:cNvPr id="7" name="Rectangle 5">
            <a:extLst>
              <a:ext uri="{FF2B5EF4-FFF2-40B4-BE49-F238E27FC236}">
                <a16:creationId xmlns:a16="http://schemas.microsoft.com/office/drawing/2014/main" id="{E0729110-C1FA-E935-1B3A-CBA3D05947D4}"/>
              </a:ext>
            </a:extLst>
          </p:cNvPr>
          <p:cNvSpPr>
            <a:spLocks noChangeArrowheads="1"/>
          </p:cNvSpPr>
          <p:nvPr/>
        </p:nvSpPr>
        <p:spPr bwMode="auto">
          <a:xfrm>
            <a:off x="6543676" y="5189538"/>
            <a:ext cx="273367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algn="ctr"/>
            <a:endParaRPr lang="en-US" altLang="en-US" sz="1000">
              <a:solidFill>
                <a:srgbClr val="000000"/>
              </a:solidFill>
            </a:endParaRPr>
          </a:p>
        </p:txBody>
      </p:sp>
      <p:sp>
        <p:nvSpPr>
          <p:cNvPr id="8" name="Rectangle 6">
            <a:extLst>
              <a:ext uri="{FF2B5EF4-FFF2-40B4-BE49-F238E27FC236}">
                <a16:creationId xmlns:a16="http://schemas.microsoft.com/office/drawing/2014/main" id="{B1612FFB-5D5C-B3C5-0615-AF24AB22E805}"/>
              </a:ext>
            </a:extLst>
          </p:cNvPr>
          <p:cNvSpPr>
            <a:spLocks noChangeArrowheads="1"/>
          </p:cNvSpPr>
          <p:nvPr/>
        </p:nvSpPr>
        <p:spPr bwMode="auto">
          <a:xfrm>
            <a:off x="4646613" y="5189538"/>
            <a:ext cx="189706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algn="ctr">
              <a:spcBef>
                <a:spcPct val="0"/>
              </a:spcBef>
            </a:pPr>
            <a:endParaRPr lang="en-US" altLang="en-US" sz="1000"/>
          </a:p>
        </p:txBody>
      </p:sp>
      <p:sp>
        <p:nvSpPr>
          <p:cNvPr id="9" name="Rectangle 7">
            <a:extLst>
              <a:ext uri="{FF2B5EF4-FFF2-40B4-BE49-F238E27FC236}">
                <a16:creationId xmlns:a16="http://schemas.microsoft.com/office/drawing/2014/main" id="{79B2A1E8-4D76-AD71-2300-7B14DBC13FCE}"/>
              </a:ext>
            </a:extLst>
          </p:cNvPr>
          <p:cNvSpPr>
            <a:spLocks noChangeArrowheads="1"/>
          </p:cNvSpPr>
          <p:nvPr/>
        </p:nvSpPr>
        <p:spPr bwMode="auto">
          <a:xfrm>
            <a:off x="6548438" y="3962400"/>
            <a:ext cx="303688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algn="ctr"/>
            <a:endParaRPr lang="en-US" altLang="en-US" sz="1000">
              <a:solidFill>
                <a:srgbClr val="000000"/>
              </a:solidFill>
            </a:endParaRPr>
          </a:p>
        </p:txBody>
      </p:sp>
      <p:sp>
        <p:nvSpPr>
          <p:cNvPr id="10" name="Rectangle 8">
            <a:extLst>
              <a:ext uri="{FF2B5EF4-FFF2-40B4-BE49-F238E27FC236}">
                <a16:creationId xmlns:a16="http://schemas.microsoft.com/office/drawing/2014/main" id="{FA4A74BD-C81C-FBE2-8E25-97B3DBF6A473}"/>
              </a:ext>
            </a:extLst>
          </p:cNvPr>
          <p:cNvSpPr>
            <a:spLocks noChangeArrowheads="1"/>
          </p:cNvSpPr>
          <p:nvPr/>
        </p:nvSpPr>
        <p:spPr bwMode="auto">
          <a:xfrm>
            <a:off x="4646613" y="3970338"/>
            <a:ext cx="189706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algn="ctr">
              <a:spcBef>
                <a:spcPct val="0"/>
              </a:spcBef>
            </a:pPr>
            <a:endParaRPr lang="en-US" altLang="en-US" sz="1000"/>
          </a:p>
        </p:txBody>
      </p:sp>
      <p:grpSp>
        <p:nvGrpSpPr>
          <p:cNvPr id="11" name="Group 9">
            <a:extLst>
              <a:ext uri="{FF2B5EF4-FFF2-40B4-BE49-F238E27FC236}">
                <a16:creationId xmlns:a16="http://schemas.microsoft.com/office/drawing/2014/main" id="{578CC5FD-1811-BD76-9841-31EBD0F83EF9}"/>
              </a:ext>
            </a:extLst>
          </p:cNvPr>
          <p:cNvGrpSpPr>
            <a:grpSpLocks/>
          </p:cNvGrpSpPr>
          <p:nvPr/>
        </p:nvGrpSpPr>
        <p:grpSpPr bwMode="auto">
          <a:xfrm>
            <a:off x="5054601" y="2895600"/>
            <a:ext cx="5075237" cy="1300163"/>
            <a:chOff x="2267" y="1682"/>
            <a:chExt cx="2861" cy="819"/>
          </a:xfrm>
        </p:grpSpPr>
        <p:sp>
          <p:nvSpPr>
            <p:cNvPr id="12" name="Rectangle 10">
              <a:extLst>
                <a:ext uri="{FF2B5EF4-FFF2-40B4-BE49-F238E27FC236}">
                  <a16:creationId xmlns:a16="http://schemas.microsoft.com/office/drawing/2014/main" id="{0CD2BBF9-59C9-FC41-1800-EC9C3AAC2FD4}"/>
                </a:ext>
              </a:extLst>
            </p:cNvPr>
            <p:cNvSpPr>
              <a:spLocks noChangeArrowheads="1"/>
            </p:cNvSpPr>
            <p:nvPr/>
          </p:nvSpPr>
          <p:spPr bwMode="auto">
            <a:xfrm>
              <a:off x="3406" y="1682"/>
              <a:ext cx="1722" cy="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algn="ctr">
                <a:lnSpc>
                  <a:spcPct val="110000"/>
                </a:lnSpc>
                <a:buClr>
                  <a:srgbClr val="05F91C"/>
                </a:buClr>
                <a:buFont typeface="Monotype Sorts" pitchFamily="2" charset="2"/>
                <a:buNone/>
              </a:pPr>
              <a:endParaRPr lang="en-US" altLang="en-US" sz="1500"/>
            </a:p>
          </p:txBody>
        </p:sp>
        <p:sp>
          <p:nvSpPr>
            <p:cNvPr id="13" name="Rectangle 11">
              <a:extLst>
                <a:ext uri="{FF2B5EF4-FFF2-40B4-BE49-F238E27FC236}">
                  <a16:creationId xmlns:a16="http://schemas.microsoft.com/office/drawing/2014/main" id="{17E42153-6B4D-FFE2-252C-C2C8667A0893}"/>
                </a:ext>
              </a:extLst>
            </p:cNvPr>
            <p:cNvSpPr>
              <a:spLocks noChangeArrowheads="1"/>
            </p:cNvSpPr>
            <p:nvPr/>
          </p:nvSpPr>
          <p:spPr bwMode="auto">
            <a:xfrm>
              <a:off x="2267" y="1682"/>
              <a:ext cx="1195" cy="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algn="ctr">
                <a:lnSpc>
                  <a:spcPct val="70000"/>
                </a:lnSpc>
                <a:buClr>
                  <a:srgbClr val="05F91C"/>
                </a:buClr>
                <a:buFont typeface="Monotype Sorts" pitchFamily="2" charset="2"/>
                <a:buChar char="l"/>
              </a:pPr>
              <a:endParaRPr lang="en-US" altLang="en-US" sz="1500"/>
            </a:p>
            <a:p>
              <a:pPr algn="ctr">
                <a:lnSpc>
                  <a:spcPct val="70000"/>
                </a:lnSpc>
                <a:buClr>
                  <a:srgbClr val="05F91C"/>
                </a:buClr>
                <a:buFont typeface="Monotype Sorts" pitchFamily="2" charset="2"/>
                <a:buChar char="l"/>
              </a:pPr>
              <a:r>
                <a:rPr lang="en-US" altLang="en-US" sz="1500"/>
                <a:t>Management Support</a:t>
              </a:r>
            </a:p>
            <a:p>
              <a:pPr algn="ctr">
                <a:lnSpc>
                  <a:spcPct val="70000"/>
                </a:lnSpc>
                <a:buClr>
                  <a:srgbClr val="05F91C"/>
                </a:buClr>
                <a:buFont typeface="Monotype Sorts" pitchFamily="2" charset="2"/>
                <a:buChar char="l"/>
              </a:pPr>
              <a:r>
                <a:rPr lang="en-US" altLang="en-US" sz="1700"/>
                <a:t>Classical RCM</a:t>
              </a:r>
            </a:p>
            <a:p>
              <a:pPr algn="ctr">
                <a:lnSpc>
                  <a:spcPct val="70000"/>
                </a:lnSpc>
                <a:buClr>
                  <a:srgbClr val="05F91C"/>
                </a:buClr>
                <a:buFont typeface="Monotype Sorts" pitchFamily="2" charset="2"/>
                <a:buChar char="l"/>
              </a:pPr>
              <a:r>
                <a:rPr lang="en-US" altLang="en-US" sz="1700"/>
                <a:t>Backfit RCM</a:t>
              </a:r>
            </a:p>
            <a:p>
              <a:pPr algn="ctr">
                <a:lnSpc>
                  <a:spcPct val="70000"/>
                </a:lnSpc>
                <a:buClr>
                  <a:srgbClr val="05F91C"/>
                </a:buClr>
                <a:buFont typeface="Monotype Sorts" pitchFamily="2" charset="2"/>
                <a:buChar char="l"/>
              </a:pPr>
              <a:r>
                <a:rPr lang="en-US" altLang="en-US" sz="1700"/>
                <a:t>Training</a:t>
              </a:r>
            </a:p>
          </p:txBody>
        </p:sp>
      </p:grpSp>
      <p:sp>
        <p:nvSpPr>
          <p:cNvPr id="14" name="Line 12">
            <a:extLst>
              <a:ext uri="{FF2B5EF4-FFF2-40B4-BE49-F238E27FC236}">
                <a16:creationId xmlns:a16="http://schemas.microsoft.com/office/drawing/2014/main" id="{B97A7237-D04C-C4C4-8EFF-2075578D5D1E}"/>
              </a:ext>
            </a:extLst>
          </p:cNvPr>
          <p:cNvSpPr>
            <a:spLocks noChangeShapeType="1"/>
          </p:cNvSpPr>
          <p:nvPr/>
        </p:nvSpPr>
        <p:spPr bwMode="auto">
          <a:xfrm>
            <a:off x="4646613" y="2670175"/>
            <a:ext cx="1897063"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sp>
        <p:nvSpPr>
          <p:cNvPr id="15" name="Line 13">
            <a:extLst>
              <a:ext uri="{FF2B5EF4-FFF2-40B4-BE49-F238E27FC236}">
                <a16:creationId xmlns:a16="http://schemas.microsoft.com/office/drawing/2014/main" id="{4FB1C371-5040-E876-FB9C-E06A9C82C2A2}"/>
              </a:ext>
            </a:extLst>
          </p:cNvPr>
          <p:cNvSpPr>
            <a:spLocks noChangeShapeType="1"/>
          </p:cNvSpPr>
          <p:nvPr/>
        </p:nvSpPr>
        <p:spPr bwMode="auto">
          <a:xfrm>
            <a:off x="4646613" y="6408738"/>
            <a:ext cx="1897063"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sp>
        <p:nvSpPr>
          <p:cNvPr id="16" name="Line 14">
            <a:extLst>
              <a:ext uri="{FF2B5EF4-FFF2-40B4-BE49-F238E27FC236}">
                <a16:creationId xmlns:a16="http://schemas.microsoft.com/office/drawing/2014/main" id="{ADC3CB8F-618A-D843-11DF-5AF0434593B4}"/>
              </a:ext>
            </a:extLst>
          </p:cNvPr>
          <p:cNvSpPr>
            <a:spLocks noChangeShapeType="1"/>
          </p:cNvSpPr>
          <p:nvPr/>
        </p:nvSpPr>
        <p:spPr bwMode="auto">
          <a:xfrm>
            <a:off x="4646613" y="2670175"/>
            <a:ext cx="0" cy="373856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sp>
        <p:nvSpPr>
          <p:cNvPr id="17" name="Line 15">
            <a:extLst>
              <a:ext uri="{FF2B5EF4-FFF2-40B4-BE49-F238E27FC236}">
                <a16:creationId xmlns:a16="http://schemas.microsoft.com/office/drawing/2014/main" id="{26B5890B-911D-C042-CEB0-5126CBB448FF}"/>
              </a:ext>
            </a:extLst>
          </p:cNvPr>
          <p:cNvSpPr>
            <a:spLocks noChangeShapeType="1"/>
          </p:cNvSpPr>
          <p:nvPr/>
        </p:nvSpPr>
        <p:spPr bwMode="auto">
          <a:xfrm>
            <a:off x="9277351" y="2670175"/>
            <a:ext cx="0" cy="373856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sp>
        <p:nvSpPr>
          <p:cNvPr id="18" name="Line 16">
            <a:extLst>
              <a:ext uri="{FF2B5EF4-FFF2-40B4-BE49-F238E27FC236}">
                <a16:creationId xmlns:a16="http://schemas.microsoft.com/office/drawing/2014/main" id="{3905869B-0E63-A88F-4BE6-89C612132CC0}"/>
              </a:ext>
            </a:extLst>
          </p:cNvPr>
          <p:cNvSpPr>
            <a:spLocks noChangeShapeType="1"/>
          </p:cNvSpPr>
          <p:nvPr/>
        </p:nvSpPr>
        <p:spPr bwMode="auto">
          <a:xfrm>
            <a:off x="6543676" y="2670175"/>
            <a:ext cx="27336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sp>
        <p:nvSpPr>
          <p:cNvPr id="19" name="Line 17">
            <a:extLst>
              <a:ext uri="{FF2B5EF4-FFF2-40B4-BE49-F238E27FC236}">
                <a16:creationId xmlns:a16="http://schemas.microsoft.com/office/drawing/2014/main" id="{208F5BFA-5E0E-8C27-C951-394E2EF2A5FC}"/>
              </a:ext>
            </a:extLst>
          </p:cNvPr>
          <p:cNvSpPr>
            <a:spLocks noChangeShapeType="1"/>
          </p:cNvSpPr>
          <p:nvPr/>
        </p:nvSpPr>
        <p:spPr bwMode="auto">
          <a:xfrm>
            <a:off x="6543676" y="6408738"/>
            <a:ext cx="27336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sp>
        <p:nvSpPr>
          <p:cNvPr id="20" name="Text Box 18">
            <a:extLst>
              <a:ext uri="{FF2B5EF4-FFF2-40B4-BE49-F238E27FC236}">
                <a16:creationId xmlns:a16="http://schemas.microsoft.com/office/drawing/2014/main" id="{3AEAB40C-FEC5-9BC9-3E5C-70B6C436C08A}"/>
              </a:ext>
            </a:extLst>
          </p:cNvPr>
          <p:cNvSpPr txBox="1">
            <a:spLocks noChangeArrowheads="1"/>
          </p:cNvSpPr>
          <p:nvPr/>
        </p:nvSpPr>
        <p:spPr bwMode="auto">
          <a:xfrm>
            <a:off x="4948238" y="4495800"/>
            <a:ext cx="381000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pPr algn="ctr">
              <a:spcBef>
                <a:spcPct val="50000"/>
              </a:spcBef>
              <a:buClr>
                <a:srgbClr val="05F91C"/>
              </a:buClr>
              <a:buFont typeface="Monotype Sorts" pitchFamily="2" charset="2"/>
              <a:buChar char="l"/>
            </a:pPr>
            <a:r>
              <a:rPr lang="en-US" altLang="en-US" sz="1100" b="1">
                <a:cs typeface="Arial" panose="020B0604020202020204" pitchFamily="34" charset="0"/>
              </a:rPr>
              <a:t>CBM Technologies</a:t>
            </a:r>
          </a:p>
          <a:p>
            <a:pPr algn="ctr">
              <a:spcBef>
                <a:spcPct val="50000"/>
              </a:spcBef>
              <a:buClr>
                <a:srgbClr val="05F91C"/>
              </a:buClr>
              <a:buFont typeface="Monotype Sorts" pitchFamily="2" charset="2"/>
              <a:buChar char="l"/>
            </a:pPr>
            <a:r>
              <a:rPr lang="en-US" altLang="en-US" sz="1100" b="1">
                <a:cs typeface="Arial" panose="020B0604020202020204" pitchFamily="34" charset="0"/>
              </a:rPr>
              <a:t>Personnel</a:t>
            </a:r>
          </a:p>
          <a:p>
            <a:pPr algn="ctr">
              <a:spcBef>
                <a:spcPct val="50000"/>
              </a:spcBef>
              <a:buClr>
                <a:srgbClr val="05F91C"/>
              </a:buClr>
              <a:buFont typeface="Monotype Sorts" pitchFamily="2" charset="2"/>
              <a:buChar char="l"/>
            </a:pPr>
            <a:r>
              <a:rPr lang="en-US" altLang="en-US" sz="1100" b="1">
                <a:cs typeface="Arial" panose="020B0604020202020204" pitchFamily="34" charset="0"/>
              </a:rPr>
              <a:t>Best Practices</a:t>
            </a:r>
            <a:endParaRPr lang="en-US" altLang="en-US" sz="1000">
              <a:cs typeface="Arial" panose="020B0604020202020204" pitchFamily="34" charset="0"/>
            </a:endParaRPr>
          </a:p>
        </p:txBody>
      </p:sp>
      <p:sp>
        <p:nvSpPr>
          <p:cNvPr id="21" name="Rectangle 20">
            <a:extLst>
              <a:ext uri="{FF2B5EF4-FFF2-40B4-BE49-F238E27FC236}">
                <a16:creationId xmlns:a16="http://schemas.microsoft.com/office/drawing/2014/main" id="{6EE1159B-292B-32D5-68A1-7AF2BF4196E4}"/>
              </a:ext>
            </a:extLst>
          </p:cNvPr>
          <p:cNvSpPr>
            <a:spLocks noChangeArrowheads="1"/>
          </p:cNvSpPr>
          <p:nvPr/>
        </p:nvSpPr>
        <p:spPr bwMode="auto">
          <a:xfrm>
            <a:off x="1520173" y="5753101"/>
            <a:ext cx="9144000" cy="685800"/>
          </a:xfrm>
          <a:prstGeom prst="rect">
            <a:avLst/>
          </a:prstGeom>
          <a:noFill/>
          <a:ln>
            <a:noFill/>
          </a:ln>
          <a:effectLst/>
        </p:spPr>
        <p:txBody>
          <a:bodyPr wrap="none" anchor="ctr"/>
          <a:lstStyle/>
          <a:p>
            <a:pPr algn="ctr" eaLnBrk="0" hangingPunct="0"/>
            <a:r>
              <a:rPr lang="en-US" altLang="en-US" sz="1900" b="1" i="1">
                <a:effectLst>
                  <a:outerShdw blurRad="38100" dist="38100" dir="2700000" algn="tl">
                    <a:srgbClr val="FFFFFF"/>
                  </a:outerShdw>
                </a:effectLst>
                <a:cs typeface="Arial" panose="020B0604020202020204" pitchFamily="34" charset="0"/>
              </a:rPr>
              <a:t>RCM: Right Maintenance, Right Equipment , Right Time, for the Right Reasons</a:t>
            </a:r>
            <a:endParaRPr lang="en-US" altLang="en-US" sz="1900" b="1">
              <a:effectLst>
                <a:outerShdw blurRad="38100" dist="38100" dir="2700000" algn="tl">
                  <a:srgbClr val="FFFFFF"/>
                </a:outerShdw>
              </a:effectLst>
              <a:cs typeface="Arial" panose="020B0604020202020204" pitchFamily="34" charset="0"/>
            </a:endParaRPr>
          </a:p>
        </p:txBody>
      </p:sp>
    </p:spTree>
    <p:extLst>
      <p:ext uri="{BB962C8B-B14F-4D97-AF65-F5344CB8AC3E}">
        <p14:creationId xmlns:p14="http://schemas.microsoft.com/office/powerpoint/2010/main" val="348031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1+#ppt_w/2"/>
                                          </p:val>
                                        </p:tav>
                                        <p:tav tm="100000">
                                          <p:val>
                                            <p:strVal val="#ppt_x"/>
                                          </p:val>
                                        </p:tav>
                                      </p:tavLst>
                                    </p:anim>
                                    <p:anim calcmode="lin" valueType="num">
                                      <p:cBhvr additive="base">
                                        <p:cTn id="19"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9B059-04B7-D770-34F2-3BDF308948F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4E13E20-C12D-2267-7251-F2D63888D088}"/>
              </a:ext>
            </a:extLst>
          </p:cNvPr>
          <p:cNvSpPr/>
          <p:nvPr/>
        </p:nvSpPr>
        <p:spPr>
          <a:xfrm>
            <a:off x="0" y="-1"/>
            <a:ext cx="12192000" cy="6858001"/>
          </a:xfrm>
          <a:custGeom>
            <a:avLst/>
            <a:gdLst/>
            <a:ahLst/>
            <a:cxnLst/>
            <a:rect l="l" t="t" r="r" b="b"/>
            <a:pathLst>
              <a:path w="21030625" h="11829726">
                <a:moveTo>
                  <a:pt x="0" y="0"/>
                </a:moveTo>
                <a:lnTo>
                  <a:pt x="21030624" y="0"/>
                </a:lnTo>
                <a:lnTo>
                  <a:pt x="21030624" y="11829727"/>
                </a:lnTo>
                <a:lnTo>
                  <a:pt x="0" y="11829727"/>
                </a:lnTo>
                <a:lnTo>
                  <a:pt x="0" y="0"/>
                </a:lnTo>
                <a:close/>
              </a:path>
            </a:pathLst>
          </a:custGeom>
          <a:blipFill>
            <a:blip r:embed="rId2">
              <a:alphaModFix amt="53000"/>
            </a:blip>
            <a:stretch>
              <a:fillRect l="-4580" t="-12395" r="-10416" b="-2602"/>
            </a:stretch>
          </a:blipFill>
        </p:spPr>
        <p:txBody>
          <a:bodyPr/>
          <a:lstStyle/>
          <a:p>
            <a:endParaRPr lang="en-US" sz="1200" dirty="0"/>
          </a:p>
        </p:txBody>
      </p:sp>
      <p:sp>
        <p:nvSpPr>
          <p:cNvPr id="31" name="Rectangle: Rounded Corners 30">
            <a:extLst>
              <a:ext uri="{FF2B5EF4-FFF2-40B4-BE49-F238E27FC236}">
                <a16:creationId xmlns:a16="http://schemas.microsoft.com/office/drawing/2014/main" id="{D5DC849C-B670-F701-2C84-3EF0A5E63716}"/>
              </a:ext>
            </a:extLst>
          </p:cNvPr>
          <p:cNvSpPr/>
          <p:nvPr/>
        </p:nvSpPr>
        <p:spPr>
          <a:xfrm>
            <a:off x="1887082" y="1983823"/>
            <a:ext cx="9085719" cy="3034724"/>
          </a:xfrm>
          <a:prstGeom prst="roundRect">
            <a:avLst>
              <a:gd name="adj" fmla="val 1276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5">
            <a:extLst>
              <a:ext uri="{FF2B5EF4-FFF2-40B4-BE49-F238E27FC236}">
                <a16:creationId xmlns:a16="http://schemas.microsoft.com/office/drawing/2014/main" id="{BA12D41D-C8B9-1E69-EA8E-03105AFBDF69}"/>
              </a:ext>
            </a:extLst>
          </p:cNvPr>
          <p:cNvSpPr txBox="1"/>
          <p:nvPr/>
        </p:nvSpPr>
        <p:spPr>
          <a:xfrm>
            <a:off x="1887083" y="1890988"/>
            <a:ext cx="7716584" cy="3127561"/>
          </a:xfrm>
          <a:prstGeom prst="rect">
            <a:avLst/>
          </a:prstGeom>
        </p:spPr>
        <p:txBody>
          <a:bodyPr lIns="37629" tIns="37629" rIns="37629" bIns="37629" rtlCol="0" anchor="ctr"/>
          <a:lstStyle/>
          <a:p>
            <a:pPr algn="ctr">
              <a:lnSpc>
                <a:spcPts val="1971"/>
              </a:lnSpc>
              <a:spcBef>
                <a:spcPct val="0"/>
              </a:spcBef>
            </a:pPr>
            <a:endParaRPr sz="1200"/>
          </a:p>
        </p:txBody>
      </p:sp>
      <p:sp>
        <p:nvSpPr>
          <p:cNvPr id="9" name="TextBox 9">
            <a:extLst>
              <a:ext uri="{FF2B5EF4-FFF2-40B4-BE49-F238E27FC236}">
                <a16:creationId xmlns:a16="http://schemas.microsoft.com/office/drawing/2014/main" id="{F6CF5EB2-7547-FDD5-97AA-F5DA4CB8AADB}"/>
              </a:ext>
            </a:extLst>
          </p:cNvPr>
          <p:cNvSpPr txBox="1"/>
          <p:nvPr/>
        </p:nvSpPr>
        <p:spPr>
          <a:xfrm>
            <a:off x="1914393" y="2324859"/>
            <a:ext cx="6599750" cy="2564805"/>
          </a:xfrm>
          <a:prstGeom prst="rect">
            <a:avLst/>
          </a:prstGeom>
        </p:spPr>
        <p:txBody>
          <a:bodyPr wrap="square" lIns="0" tIns="0" rIns="0" bIns="0" rtlCol="0" anchor="t">
            <a:spAutoFit/>
          </a:bodyPr>
          <a:lstStyle/>
          <a:p>
            <a:pPr algn="just">
              <a:lnSpc>
                <a:spcPts val="2000"/>
              </a:lnSpc>
            </a:pPr>
            <a:r>
              <a:rPr lang="en-US" sz="1600" i="1" dirty="0"/>
              <a:t>President MotorDoc LLC, a Veteran Owned Small Business, Chair CIGRE-USNC A1 (Power Generation and Electromechanical Energy Conversion), IEEE PES grid working group, ACP clean energy systems standards chair, Convenor CIGRE A1.78 (ESA/MCSA project), IEEE PES standards group, Chair IEEE P1415, NEMA rail electrification standards committee, global leader in ESA/MCSA research and development, certified CMRP, CEM, CMVP, Industrial Engineering KWU, data science/AI/machine learning from Stanford University, University of Michigan, AWS and IBM.  Life member MENSA.</a:t>
            </a:r>
            <a:endParaRPr lang="en-US" sz="1600" dirty="0"/>
          </a:p>
          <a:p>
            <a:pPr>
              <a:lnSpc>
                <a:spcPts val="2000"/>
              </a:lnSpc>
            </a:pPr>
            <a:endParaRPr lang="en-US" sz="2000" dirty="0">
              <a:solidFill>
                <a:srgbClr val="003A63"/>
              </a:solidFill>
              <a:latin typeface="Proxima Nova 1"/>
              <a:ea typeface="Proxima Nova 1"/>
              <a:cs typeface="Proxima Nova 1"/>
              <a:sym typeface="Proxima Nova 1"/>
            </a:endParaRPr>
          </a:p>
        </p:txBody>
      </p:sp>
      <p:sp>
        <p:nvSpPr>
          <p:cNvPr id="33" name="Rectangle: Rounded Corners 32">
            <a:extLst>
              <a:ext uri="{FF2B5EF4-FFF2-40B4-BE49-F238E27FC236}">
                <a16:creationId xmlns:a16="http://schemas.microsoft.com/office/drawing/2014/main" id="{94126D0A-0551-CB7F-AE7B-894866048F17}"/>
              </a:ext>
            </a:extLst>
          </p:cNvPr>
          <p:cNvSpPr/>
          <p:nvPr/>
        </p:nvSpPr>
        <p:spPr>
          <a:xfrm>
            <a:off x="8746067" y="1481667"/>
            <a:ext cx="2235200" cy="4013200"/>
          </a:xfrm>
          <a:prstGeom prst="roundRect">
            <a:avLst>
              <a:gd name="adj" fmla="val 4573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3" name="Graphic 22">
            <a:extLst>
              <a:ext uri="{FF2B5EF4-FFF2-40B4-BE49-F238E27FC236}">
                <a16:creationId xmlns:a16="http://schemas.microsoft.com/office/drawing/2014/main" id="{A63AC072-2FB9-9BCB-5256-AAE846E02109}"/>
              </a:ext>
            </a:extLst>
          </p:cNvPr>
          <p:cNvPicPr>
            <a:picLocks noChangeAspect="1"/>
          </p:cNvPicPr>
          <p:nvPr/>
        </p:nvPicPr>
        <p:blipFill>
          <a:blip r:embed="rId3">
            <a:alphaModFix/>
            <a:extLst>
              <a:ext uri="{96DAC541-7B7A-43D3-8B79-37D633B846F1}">
                <asvg:svgBlip xmlns:asvg="http://schemas.microsoft.com/office/drawing/2016/SVG/main" r:embed="rId4"/>
              </a:ext>
            </a:extLst>
          </a:blip>
          <a:stretch>
            <a:fillRect/>
          </a:stretch>
        </p:blipFill>
        <p:spPr>
          <a:xfrm>
            <a:off x="8598579" y="1346201"/>
            <a:ext cx="2530872" cy="4294047"/>
          </a:xfrm>
          <a:prstGeom prst="rect">
            <a:avLst/>
          </a:prstGeom>
        </p:spPr>
      </p:pic>
      <p:pic>
        <p:nvPicPr>
          <p:cNvPr id="4" name="Picture Placeholder 20" descr="A person standing on a ladder in front of a wind turbine&#10;&#10;AI-generated content may be incorrect.">
            <a:extLst>
              <a:ext uri="{FF2B5EF4-FFF2-40B4-BE49-F238E27FC236}">
                <a16:creationId xmlns:a16="http://schemas.microsoft.com/office/drawing/2014/main" id="{49E9183B-55B5-2935-B060-9064712AF7A6}"/>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21519" r="21519"/>
          <a:stretch>
            <a:fillRect/>
          </a:stretch>
        </p:blipFill>
        <p:spPr>
          <a:xfrm>
            <a:off x="8737600" y="1498600"/>
            <a:ext cx="2286000" cy="4013200"/>
          </a:xfrm>
        </p:spPr>
      </p:pic>
    </p:spTree>
    <p:extLst>
      <p:ext uri="{BB962C8B-B14F-4D97-AF65-F5344CB8AC3E}">
        <p14:creationId xmlns:p14="http://schemas.microsoft.com/office/powerpoint/2010/main" val="1375661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6A6B4-358A-C36F-CB1A-FED79D796774}"/>
              </a:ext>
            </a:extLst>
          </p:cNvPr>
          <p:cNvSpPr>
            <a:spLocks noGrp="1"/>
          </p:cNvSpPr>
          <p:nvPr>
            <p:ph type="title"/>
          </p:nvPr>
        </p:nvSpPr>
        <p:spPr/>
        <p:txBody>
          <a:bodyPr/>
          <a:lstStyle/>
          <a:p>
            <a:r>
              <a:rPr lang="en-US" dirty="0"/>
              <a:t>RCM is a Tactic for Development</a:t>
            </a:r>
          </a:p>
        </p:txBody>
      </p:sp>
      <p:pic>
        <p:nvPicPr>
          <p:cNvPr id="4" name="Picture 2">
            <a:extLst>
              <a:ext uri="{FF2B5EF4-FFF2-40B4-BE49-F238E27FC236}">
                <a16:creationId xmlns:a16="http://schemas.microsoft.com/office/drawing/2014/main" id="{895E8488-4FD2-F423-1E2F-0AFBB87FF7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97996" y="1690688"/>
            <a:ext cx="458807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28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F6D82-DFB2-3744-C199-B1772205775D}"/>
              </a:ext>
            </a:extLst>
          </p:cNvPr>
          <p:cNvSpPr>
            <a:spLocks noGrp="1"/>
          </p:cNvSpPr>
          <p:nvPr>
            <p:ph type="title"/>
          </p:nvPr>
        </p:nvSpPr>
        <p:spPr>
          <a:xfrm>
            <a:off x="646770" y="165089"/>
            <a:ext cx="10890806" cy="753444"/>
          </a:xfrm>
        </p:spPr>
        <p:txBody>
          <a:bodyPr/>
          <a:lstStyle/>
          <a:p>
            <a:r>
              <a:rPr lang="en-US" dirty="0"/>
              <a:t>Two RCM Processes</a:t>
            </a:r>
          </a:p>
        </p:txBody>
      </p:sp>
      <p:sp>
        <p:nvSpPr>
          <p:cNvPr id="7" name="Rectangle 4">
            <a:extLst>
              <a:ext uri="{FF2B5EF4-FFF2-40B4-BE49-F238E27FC236}">
                <a16:creationId xmlns:a16="http://schemas.microsoft.com/office/drawing/2014/main" id="{5DC30F4B-211C-9131-0638-DAB3FB66B3C5}"/>
              </a:ext>
            </a:extLst>
          </p:cNvPr>
          <p:cNvSpPr>
            <a:spLocks noChangeArrowheads="1"/>
          </p:cNvSpPr>
          <p:nvPr/>
        </p:nvSpPr>
        <p:spPr bwMode="auto">
          <a:xfrm>
            <a:off x="2176464" y="5492750"/>
            <a:ext cx="1766887"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793" tIns="42397" rIns="84793" bIns="42397">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en-US" altLang="en-US" sz="1300">
                <a:latin typeface="Times New Roman" panose="02020603050405020304" pitchFamily="18" charset="0"/>
                <a:cs typeface="Arial" panose="020B0604020202020204" pitchFamily="34" charset="0"/>
              </a:rPr>
              <a:t>“Does Failure Mode Occur ?”</a:t>
            </a:r>
          </a:p>
        </p:txBody>
      </p:sp>
      <p:sp>
        <p:nvSpPr>
          <p:cNvPr id="8" name="Rectangle 5">
            <a:extLst>
              <a:ext uri="{FF2B5EF4-FFF2-40B4-BE49-F238E27FC236}">
                <a16:creationId xmlns:a16="http://schemas.microsoft.com/office/drawing/2014/main" id="{ABC2425A-6604-B058-A3A2-554BF3599DDC}"/>
              </a:ext>
            </a:extLst>
          </p:cNvPr>
          <p:cNvSpPr>
            <a:spLocks noChangeArrowheads="1"/>
          </p:cNvSpPr>
          <p:nvPr/>
        </p:nvSpPr>
        <p:spPr bwMode="auto">
          <a:xfrm>
            <a:off x="7445375" y="5467351"/>
            <a:ext cx="1270000"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793" tIns="42397" rIns="84793" bIns="42397">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en-US" sz="1300">
                <a:latin typeface="Times New Roman" panose="02020603050405020304" pitchFamily="18" charset="0"/>
                <a:cs typeface="Arial" panose="020B0604020202020204" pitchFamily="34" charset="0"/>
              </a:rPr>
              <a:t>“Pays for Itself”</a:t>
            </a:r>
          </a:p>
        </p:txBody>
      </p:sp>
      <p:sp>
        <p:nvSpPr>
          <p:cNvPr id="9" name="Rectangle 6">
            <a:extLst>
              <a:ext uri="{FF2B5EF4-FFF2-40B4-BE49-F238E27FC236}">
                <a16:creationId xmlns:a16="http://schemas.microsoft.com/office/drawing/2014/main" id="{F4629717-B5C5-4462-10D3-C2B3A6499B9A}"/>
              </a:ext>
            </a:extLst>
          </p:cNvPr>
          <p:cNvSpPr>
            <a:spLocks noChangeArrowheads="1"/>
          </p:cNvSpPr>
          <p:nvPr/>
        </p:nvSpPr>
        <p:spPr bwMode="auto">
          <a:xfrm>
            <a:off x="4829256" y="5441951"/>
            <a:ext cx="1817527" cy="285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793" tIns="42397" rIns="84793" bIns="42397">
            <a:spAutoFit/>
          </a:bodyPr>
          <a:lstStyle>
            <a:lvl1pPr defTabSz="841375">
              <a:defRPr>
                <a:solidFill>
                  <a:schemeClr val="tx1"/>
                </a:solidFill>
                <a:latin typeface="Arial" panose="020B0604020202020204" pitchFamily="34" charset="0"/>
              </a:defRPr>
            </a:lvl1pPr>
            <a:lvl2pPr marL="420688" defTabSz="841375">
              <a:defRPr>
                <a:solidFill>
                  <a:schemeClr val="tx1"/>
                </a:solidFill>
                <a:latin typeface="Arial" panose="020B0604020202020204" pitchFamily="34" charset="0"/>
              </a:defRPr>
            </a:lvl2pPr>
            <a:lvl3pPr marL="841375" defTabSz="841375">
              <a:defRPr>
                <a:solidFill>
                  <a:schemeClr val="tx1"/>
                </a:solidFill>
                <a:latin typeface="Arial" panose="020B0604020202020204" pitchFamily="34" charset="0"/>
              </a:defRPr>
            </a:lvl3pPr>
            <a:lvl4pPr marL="1263650" defTabSz="841375">
              <a:defRPr>
                <a:solidFill>
                  <a:schemeClr val="tx1"/>
                </a:solidFill>
                <a:latin typeface="Arial" panose="020B0604020202020204" pitchFamily="34" charset="0"/>
              </a:defRPr>
            </a:lvl4pPr>
            <a:lvl5pPr marL="1684338" defTabSz="841375">
              <a:defRPr>
                <a:solidFill>
                  <a:schemeClr val="tx1"/>
                </a:solidFill>
                <a:latin typeface="Arial" panose="020B0604020202020204" pitchFamily="34" charset="0"/>
              </a:defRPr>
            </a:lvl5pPr>
            <a:lvl6pPr marL="2141538" defTabSz="841375" fontAlgn="base">
              <a:spcBef>
                <a:spcPct val="0"/>
              </a:spcBef>
              <a:spcAft>
                <a:spcPct val="0"/>
              </a:spcAft>
              <a:defRPr>
                <a:solidFill>
                  <a:schemeClr val="tx1"/>
                </a:solidFill>
                <a:latin typeface="Arial" panose="020B0604020202020204" pitchFamily="34" charset="0"/>
              </a:defRPr>
            </a:lvl6pPr>
            <a:lvl7pPr marL="2598738" defTabSz="841375" fontAlgn="base">
              <a:spcBef>
                <a:spcPct val="0"/>
              </a:spcBef>
              <a:spcAft>
                <a:spcPct val="0"/>
              </a:spcAft>
              <a:defRPr>
                <a:solidFill>
                  <a:schemeClr val="tx1"/>
                </a:solidFill>
                <a:latin typeface="Arial" panose="020B0604020202020204" pitchFamily="34" charset="0"/>
              </a:defRPr>
            </a:lvl7pPr>
            <a:lvl8pPr marL="3055938" defTabSz="841375" fontAlgn="base">
              <a:spcBef>
                <a:spcPct val="0"/>
              </a:spcBef>
              <a:spcAft>
                <a:spcPct val="0"/>
              </a:spcAft>
              <a:defRPr>
                <a:solidFill>
                  <a:schemeClr val="tx1"/>
                </a:solidFill>
                <a:latin typeface="Arial" panose="020B0604020202020204" pitchFamily="34" charset="0"/>
              </a:defRPr>
            </a:lvl8pPr>
            <a:lvl9pPr marL="3513138" defTabSz="841375"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en-US" sz="1300">
                <a:latin typeface="Times New Roman" panose="02020603050405020304" pitchFamily="18" charset="0"/>
                <a:cs typeface="Arial" panose="020B0604020202020204" pitchFamily="34" charset="0"/>
              </a:rPr>
              <a:t>“Hardware Feels Better”</a:t>
            </a:r>
          </a:p>
        </p:txBody>
      </p:sp>
      <p:sp>
        <p:nvSpPr>
          <p:cNvPr id="10" name="Rectangle 8">
            <a:extLst>
              <a:ext uri="{FF2B5EF4-FFF2-40B4-BE49-F238E27FC236}">
                <a16:creationId xmlns:a16="http://schemas.microsoft.com/office/drawing/2014/main" id="{DFA27931-E569-65AE-D358-225F5455A809}"/>
              </a:ext>
            </a:extLst>
          </p:cNvPr>
          <p:cNvSpPr txBox="1">
            <a:spLocks noChangeArrowheads="1"/>
          </p:cNvSpPr>
          <p:nvPr/>
        </p:nvSpPr>
        <p:spPr>
          <a:xfrm>
            <a:off x="2971800" y="990601"/>
            <a:ext cx="7086600" cy="815975"/>
          </a:xfrm>
          <a:prstGeom prst="rect">
            <a:avLst/>
          </a:prstGeom>
          <a:noFill/>
          <a:ln/>
        </p:spPr>
        <p:txBody>
          <a:bodyPr vert="horz" lIns="84793" tIns="42397" rIns="84793" bIns="42397" rtlCol="0">
            <a:noAutofit/>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US" altLang="en-US" sz="3500">
                <a:effectLst>
                  <a:outerShdw blurRad="38100" dist="38100" dir="2700000" algn="tl">
                    <a:srgbClr val="C0C0C0"/>
                  </a:outerShdw>
                </a:effectLst>
              </a:rPr>
              <a:t>Initial PMS Development</a:t>
            </a:r>
          </a:p>
          <a:p>
            <a:pPr algn="ctr">
              <a:buFontTx/>
              <a:buNone/>
            </a:pPr>
            <a:r>
              <a:rPr lang="en-US" altLang="en-US" sz="2900"/>
              <a:t>(Classic Approach)</a:t>
            </a:r>
            <a:endParaRPr lang="en-US" altLang="en-US" sz="3500">
              <a:effectLst>
                <a:outerShdw blurRad="38100" dist="38100" dir="2700000" algn="tl">
                  <a:srgbClr val="C0C0C0"/>
                </a:outerShdw>
              </a:effectLst>
            </a:endParaRPr>
          </a:p>
        </p:txBody>
      </p:sp>
      <p:sp>
        <p:nvSpPr>
          <p:cNvPr id="11" name="Rectangle 9">
            <a:extLst>
              <a:ext uri="{FF2B5EF4-FFF2-40B4-BE49-F238E27FC236}">
                <a16:creationId xmlns:a16="http://schemas.microsoft.com/office/drawing/2014/main" id="{31B5BFF6-BF66-C069-D8A5-9C3CC38AED5B}"/>
              </a:ext>
            </a:extLst>
          </p:cNvPr>
          <p:cNvSpPr>
            <a:spLocks noChangeArrowheads="1"/>
          </p:cNvSpPr>
          <p:nvPr/>
        </p:nvSpPr>
        <p:spPr bwMode="auto">
          <a:xfrm>
            <a:off x="1695451" y="2644775"/>
            <a:ext cx="1495425" cy="388938"/>
          </a:xfrm>
          <a:prstGeom prst="rect">
            <a:avLst/>
          </a:prstGeom>
          <a:solidFill>
            <a:srgbClr val="FFC5C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33701" tIns="66850" rIns="133701" bIns="66850">
            <a:spAutoFit/>
          </a:bodyPr>
          <a:lstStyle>
            <a:lvl1pPr defTabSz="900113">
              <a:defRPr>
                <a:solidFill>
                  <a:schemeClr val="tx1"/>
                </a:solidFill>
                <a:latin typeface="Arial" panose="020B0604020202020204" pitchFamily="34" charset="0"/>
              </a:defRPr>
            </a:lvl1pPr>
            <a:lvl2pPr marL="450850" defTabSz="900113">
              <a:defRPr>
                <a:solidFill>
                  <a:schemeClr val="tx1"/>
                </a:solidFill>
                <a:latin typeface="Arial" panose="020B0604020202020204" pitchFamily="34" charset="0"/>
              </a:defRPr>
            </a:lvl2pPr>
            <a:lvl3pPr marL="900113" defTabSz="900113">
              <a:defRPr>
                <a:solidFill>
                  <a:schemeClr val="tx1"/>
                </a:solidFill>
                <a:latin typeface="Arial" panose="020B0604020202020204" pitchFamily="34" charset="0"/>
              </a:defRPr>
            </a:lvl3pPr>
            <a:lvl4pPr marL="1350963" defTabSz="900113">
              <a:defRPr>
                <a:solidFill>
                  <a:schemeClr val="tx1"/>
                </a:solidFill>
                <a:latin typeface="Arial" panose="020B0604020202020204" pitchFamily="34" charset="0"/>
              </a:defRPr>
            </a:lvl4pPr>
            <a:lvl5pPr marL="1803400" defTabSz="900113">
              <a:defRPr>
                <a:solidFill>
                  <a:schemeClr val="tx1"/>
                </a:solidFill>
                <a:latin typeface="Arial" panose="020B0604020202020204" pitchFamily="34" charset="0"/>
              </a:defRPr>
            </a:lvl5pPr>
            <a:lvl6pPr marL="2260600" defTabSz="900113" fontAlgn="base">
              <a:spcBef>
                <a:spcPct val="0"/>
              </a:spcBef>
              <a:spcAft>
                <a:spcPct val="0"/>
              </a:spcAft>
              <a:defRPr>
                <a:solidFill>
                  <a:schemeClr val="tx1"/>
                </a:solidFill>
                <a:latin typeface="Arial" panose="020B0604020202020204" pitchFamily="34" charset="0"/>
              </a:defRPr>
            </a:lvl6pPr>
            <a:lvl7pPr marL="2717800" defTabSz="900113" fontAlgn="base">
              <a:spcBef>
                <a:spcPct val="0"/>
              </a:spcBef>
              <a:spcAft>
                <a:spcPct val="0"/>
              </a:spcAft>
              <a:defRPr>
                <a:solidFill>
                  <a:schemeClr val="tx1"/>
                </a:solidFill>
                <a:latin typeface="Arial" panose="020B0604020202020204" pitchFamily="34" charset="0"/>
              </a:defRPr>
            </a:lvl7pPr>
            <a:lvl8pPr marL="3175000" defTabSz="900113" fontAlgn="base">
              <a:spcBef>
                <a:spcPct val="0"/>
              </a:spcBef>
              <a:spcAft>
                <a:spcPct val="0"/>
              </a:spcAft>
              <a:defRPr>
                <a:solidFill>
                  <a:schemeClr val="tx1"/>
                </a:solidFill>
                <a:latin typeface="Arial" panose="020B0604020202020204" pitchFamily="34" charset="0"/>
              </a:defRPr>
            </a:lvl8pPr>
            <a:lvl9pPr marL="3632200" defTabSz="900113"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en-US" altLang="en-US" sz="1600" b="1">
                <a:effectLst>
                  <a:outerShdw blurRad="38100" dist="38100" dir="2700000" algn="tl">
                    <a:srgbClr val="FFFFFF"/>
                  </a:outerShdw>
                </a:effectLst>
                <a:cs typeface="Arial" panose="020B0604020202020204" pitchFamily="34" charset="0"/>
              </a:rPr>
              <a:t>Partitioning</a:t>
            </a:r>
          </a:p>
        </p:txBody>
      </p:sp>
      <p:sp>
        <p:nvSpPr>
          <p:cNvPr id="12" name="Rectangle 10">
            <a:extLst>
              <a:ext uri="{FF2B5EF4-FFF2-40B4-BE49-F238E27FC236}">
                <a16:creationId xmlns:a16="http://schemas.microsoft.com/office/drawing/2014/main" id="{5D6DB690-5312-1152-5196-4F89F50BF6E9}"/>
              </a:ext>
            </a:extLst>
          </p:cNvPr>
          <p:cNvSpPr>
            <a:spLocks noChangeArrowheads="1"/>
          </p:cNvSpPr>
          <p:nvPr/>
        </p:nvSpPr>
        <p:spPr bwMode="auto">
          <a:xfrm>
            <a:off x="1943100" y="2120901"/>
            <a:ext cx="1252538" cy="381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3701" tIns="66850" rIns="133701" bIns="66850">
            <a:spAutoFit/>
          </a:bodyPr>
          <a:lstStyle>
            <a:lvl1pPr defTabSz="900113">
              <a:defRPr>
                <a:solidFill>
                  <a:schemeClr val="tx1"/>
                </a:solidFill>
                <a:latin typeface="Arial" panose="020B0604020202020204" pitchFamily="34" charset="0"/>
              </a:defRPr>
            </a:lvl1pPr>
            <a:lvl2pPr marL="450850" defTabSz="900113">
              <a:defRPr>
                <a:solidFill>
                  <a:schemeClr val="tx1"/>
                </a:solidFill>
                <a:latin typeface="Arial" panose="020B0604020202020204" pitchFamily="34" charset="0"/>
              </a:defRPr>
            </a:lvl2pPr>
            <a:lvl3pPr marL="900113" defTabSz="900113">
              <a:defRPr>
                <a:solidFill>
                  <a:schemeClr val="tx1"/>
                </a:solidFill>
                <a:latin typeface="Arial" panose="020B0604020202020204" pitchFamily="34" charset="0"/>
              </a:defRPr>
            </a:lvl3pPr>
            <a:lvl4pPr marL="1350963" defTabSz="900113">
              <a:defRPr>
                <a:solidFill>
                  <a:schemeClr val="tx1"/>
                </a:solidFill>
                <a:latin typeface="Arial" panose="020B0604020202020204" pitchFamily="34" charset="0"/>
              </a:defRPr>
            </a:lvl4pPr>
            <a:lvl5pPr marL="1803400" defTabSz="900113">
              <a:defRPr>
                <a:solidFill>
                  <a:schemeClr val="tx1"/>
                </a:solidFill>
                <a:latin typeface="Arial" panose="020B0604020202020204" pitchFamily="34" charset="0"/>
              </a:defRPr>
            </a:lvl5pPr>
            <a:lvl6pPr marL="2260600" defTabSz="900113" fontAlgn="base">
              <a:spcBef>
                <a:spcPct val="0"/>
              </a:spcBef>
              <a:spcAft>
                <a:spcPct val="0"/>
              </a:spcAft>
              <a:defRPr>
                <a:solidFill>
                  <a:schemeClr val="tx1"/>
                </a:solidFill>
                <a:latin typeface="Arial" panose="020B0604020202020204" pitchFamily="34" charset="0"/>
              </a:defRPr>
            </a:lvl6pPr>
            <a:lvl7pPr marL="2717800" defTabSz="900113" fontAlgn="base">
              <a:spcBef>
                <a:spcPct val="0"/>
              </a:spcBef>
              <a:spcAft>
                <a:spcPct val="0"/>
              </a:spcAft>
              <a:defRPr>
                <a:solidFill>
                  <a:schemeClr val="tx1"/>
                </a:solidFill>
                <a:latin typeface="Arial" panose="020B0604020202020204" pitchFamily="34" charset="0"/>
              </a:defRPr>
            </a:lvl7pPr>
            <a:lvl8pPr marL="3175000" defTabSz="900113" fontAlgn="base">
              <a:spcBef>
                <a:spcPct val="0"/>
              </a:spcBef>
              <a:spcAft>
                <a:spcPct val="0"/>
              </a:spcAft>
              <a:defRPr>
                <a:solidFill>
                  <a:schemeClr val="tx1"/>
                </a:solidFill>
                <a:latin typeface="Arial" panose="020B0604020202020204" pitchFamily="34" charset="0"/>
              </a:defRPr>
            </a:lvl8pPr>
            <a:lvl9pPr marL="3632200" defTabSz="900113"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r>
              <a:rPr lang="en-US" altLang="en-US" sz="1600" b="1">
                <a:effectLst>
                  <a:outerShdw blurRad="38100" dist="38100" dir="2700000" algn="tl">
                    <a:srgbClr val="C0C0C0"/>
                  </a:outerShdw>
                </a:effectLst>
                <a:cs typeface="Arial" panose="020B0604020202020204" pitchFamily="34" charset="0"/>
              </a:rPr>
              <a:t>Interfaces</a:t>
            </a:r>
          </a:p>
        </p:txBody>
      </p:sp>
      <p:sp>
        <p:nvSpPr>
          <p:cNvPr id="13" name="Rectangle 11">
            <a:extLst>
              <a:ext uri="{FF2B5EF4-FFF2-40B4-BE49-F238E27FC236}">
                <a16:creationId xmlns:a16="http://schemas.microsoft.com/office/drawing/2014/main" id="{8526C6DB-A86B-2505-8E32-0490209CE6FD}"/>
              </a:ext>
            </a:extLst>
          </p:cNvPr>
          <p:cNvSpPr>
            <a:spLocks noChangeArrowheads="1"/>
          </p:cNvSpPr>
          <p:nvPr/>
        </p:nvSpPr>
        <p:spPr bwMode="auto">
          <a:xfrm>
            <a:off x="3722688" y="2652713"/>
            <a:ext cx="1268412" cy="387350"/>
          </a:xfrm>
          <a:prstGeom prst="rect">
            <a:avLst/>
          </a:prstGeom>
          <a:solidFill>
            <a:srgbClr val="FFC5C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33701" tIns="66850" rIns="133701" bIns="66850">
            <a:spAutoFit/>
          </a:bodyPr>
          <a:lstStyle>
            <a:lvl1pPr defTabSz="900113">
              <a:defRPr>
                <a:solidFill>
                  <a:schemeClr val="tx1"/>
                </a:solidFill>
                <a:latin typeface="Arial" panose="020B0604020202020204" pitchFamily="34" charset="0"/>
              </a:defRPr>
            </a:lvl1pPr>
            <a:lvl2pPr marL="450850" defTabSz="900113">
              <a:defRPr>
                <a:solidFill>
                  <a:schemeClr val="tx1"/>
                </a:solidFill>
                <a:latin typeface="Arial" panose="020B0604020202020204" pitchFamily="34" charset="0"/>
              </a:defRPr>
            </a:lvl2pPr>
            <a:lvl3pPr marL="900113" defTabSz="900113">
              <a:defRPr>
                <a:solidFill>
                  <a:schemeClr val="tx1"/>
                </a:solidFill>
                <a:latin typeface="Arial" panose="020B0604020202020204" pitchFamily="34" charset="0"/>
              </a:defRPr>
            </a:lvl3pPr>
            <a:lvl4pPr marL="1350963" defTabSz="900113">
              <a:defRPr>
                <a:solidFill>
                  <a:schemeClr val="tx1"/>
                </a:solidFill>
                <a:latin typeface="Arial" panose="020B0604020202020204" pitchFamily="34" charset="0"/>
              </a:defRPr>
            </a:lvl4pPr>
            <a:lvl5pPr marL="1803400" defTabSz="900113">
              <a:defRPr>
                <a:solidFill>
                  <a:schemeClr val="tx1"/>
                </a:solidFill>
                <a:latin typeface="Arial" panose="020B0604020202020204" pitchFamily="34" charset="0"/>
              </a:defRPr>
            </a:lvl5pPr>
            <a:lvl6pPr marL="2260600" defTabSz="900113" fontAlgn="base">
              <a:spcBef>
                <a:spcPct val="0"/>
              </a:spcBef>
              <a:spcAft>
                <a:spcPct val="0"/>
              </a:spcAft>
              <a:defRPr>
                <a:solidFill>
                  <a:schemeClr val="tx1"/>
                </a:solidFill>
                <a:latin typeface="Arial" panose="020B0604020202020204" pitchFamily="34" charset="0"/>
              </a:defRPr>
            </a:lvl6pPr>
            <a:lvl7pPr marL="2717800" defTabSz="900113" fontAlgn="base">
              <a:spcBef>
                <a:spcPct val="0"/>
              </a:spcBef>
              <a:spcAft>
                <a:spcPct val="0"/>
              </a:spcAft>
              <a:defRPr>
                <a:solidFill>
                  <a:schemeClr val="tx1"/>
                </a:solidFill>
                <a:latin typeface="Arial" panose="020B0604020202020204" pitchFamily="34" charset="0"/>
              </a:defRPr>
            </a:lvl7pPr>
            <a:lvl8pPr marL="3175000" defTabSz="900113" fontAlgn="base">
              <a:spcBef>
                <a:spcPct val="0"/>
              </a:spcBef>
              <a:spcAft>
                <a:spcPct val="0"/>
              </a:spcAft>
              <a:defRPr>
                <a:solidFill>
                  <a:schemeClr val="tx1"/>
                </a:solidFill>
                <a:latin typeface="Arial" panose="020B0604020202020204" pitchFamily="34" charset="0"/>
              </a:defRPr>
            </a:lvl8pPr>
            <a:lvl9pPr marL="3632200" defTabSz="900113"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en-US" altLang="en-US" sz="1600" b="1">
                <a:effectLst>
                  <a:outerShdw blurRad="38100" dist="38100" dir="2700000" algn="tl">
                    <a:srgbClr val="FFFFFF"/>
                  </a:outerShdw>
                </a:effectLst>
                <a:cs typeface="Arial" panose="020B0604020202020204" pitchFamily="34" charset="0"/>
              </a:rPr>
              <a:t>FMEA</a:t>
            </a:r>
          </a:p>
        </p:txBody>
      </p:sp>
      <p:sp>
        <p:nvSpPr>
          <p:cNvPr id="14" name="Rectangle 12">
            <a:extLst>
              <a:ext uri="{FF2B5EF4-FFF2-40B4-BE49-F238E27FC236}">
                <a16:creationId xmlns:a16="http://schemas.microsoft.com/office/drawing/2014/main" id="{A98C3195-E1D9-AECA-12CA-7D37AF0010BE}"/>
              </a:ext>
            </a:extLst>
          </p:cNvPr>
          <p:cNvSpPr>
            <a:spLocks noChangeArrowheads="1"/>
          </p:cNvSpPr>
          <p:nvPr/>
        </p:nvSpPr>
        <p:spPr bwMode="auto">
          <a:xfrm>
            <a:off x="3746500" y="2112964"/>
            <a:ext cx="2000250" cy="381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3701" tIns="66850" rIns="133701" bIns="66850">
            <a:spAutoFit/>
          </a:bodyPr>
          <a:lstStyle>
            <a:lvl1pPr defTabSz="900113">
              <a:defRPr>
                <a:solidFill>
                  <a:schemeClr val="tx1"/>
                </a:solidFill>
                <a:latin typeface="Arial" panose="020B0604020202020204" pitchFamily="34" charset="0"/>
              </a:defRPr>
            </a:lvl1pPr>
            <a:lvl2pPr marL="450850" defTabSz="900113">
              <a:defRPr>
                <a:solidFill>
                  <a:schemeClr val="tx1"/>
                </a:solidFill>
                <a:latin typeface="Arial" panose="020B0604020202020204" pitchFamily="34" charset="0"/>
              </a:defRPr>
            </a:lvl2pPr>
            <a:lvl3pPr marL="900113" defTabSz="900113">
              <a:defRPr>
                <a:solidFill>
                  <a:schemeClr val="tx1"/>
                </a:solidFill>
                <a:latin typeface="Arial" panose="020B0604020202020204" pitchFamily="34" charset="0"/>
              </a:defRPr>
            </a:lvl3pPr>
            <a:lvl4pPr marL="1350963" defTabSz="900113">
              <a:defRPr>
                <a:solidFill>
                  <a:schemeClr val="tx1"/>
                </a:solidFill>
                <a:latin typeface="Arial" panose="020B0604020202020204" pitchFamily="34" charset="0"/>
              </a:defRPr>
            </a:lvl4pPr>
            <a:lvl5pPr marL="1803400" defTabSz="900113">
              <a:defRPr>
                <a:solidFill>
                  <a:schemeClr val="tx1"/>
                </a:solidFill>
                <a:latin typeface="Arial" panose="020B0604020202020204" pitchFamily="34" charset="0"/>
              </a:defRPr>
            </a:lvl5pPr>
            <a:lvl6pPr marL="2260600" defTabSz="900113" fontAlgn="base">
              <a:spcBef>
                <a:spcPct val="0"/>
              </a:spcBef>
              <a:spcAft>
                <a:spcPct val="0"/>
              </a:spcAft>
              <a:defRPr>
                <a:solidFill>
                  <a:schemeClr val="tx1"/>
                </a:solidFill>
                <a:latin typeface="Arial" panose="020B0604020202020204" pitchFamily="34" charset="0"/>
              </a:defRPr>
            </a:lvl6pPr>
            <a:lvl7pPr marL="2717800" defTabSz="900113" fontAlgn="base">
              <a:spcBef>
                <a:spcPct val="0"/>
              </a:spcBef>
              <a:spcAft>
                <a:spcPct val="0"/>
              </a:spcAft>
              <a:defRPr>
                <a:solidFill>
                  <a:schemeClr val="tx1"/>
                </a:solidFill>
                <a:latin typeface="Arial" panose="020B0604020202020204" pitchFamily="34" charset="0"/>
              </a:defRPr>
            </a:lvl7pPr>
            <a:lvl8pPr marL="3175000" defTabSz="900113" fontAlgn="base">
              <a:spcBef>
                <a:spcPct val="0"/>
              </a:spcBef>
              <a:spcAft>
                <a:spcPct val="0"/>
              </a:spcAft>
              <a:defRPr>
                <a:solidFill>
                  <a:schemeClr val="tx1"/>
                </a:solidFill>
                <a:latin typeface="Arial" panose="020B0604020202020204" pitchFamily="34" charset="0"/>
              </a:defRPr>
            </a:lvl8pPr>
            <a:lvl9pPr marL="3632200" defTabSz="900113"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r>
              <a:rPr lang="en-US" altLang="en-US" sz="1600" b="1">
                <a:effectLst>
                  <a:outerShdw blurRad="38100" dist="38100" dir="2700000" algn="tl">
                    <a:srgbClr val="C0C0C0"/>
                  </a:outerShdw>
                </a:effectLst>
                <a:cs typeface="Arial" panose="020B0604020202020204" pitchFamily="34" charset="0"/>
              </a:rPr>
              <a:t>Risk Assessment</a:t>
            </a:r>
          </a:p>
        </p:txBody>
      </p:sp>
      <p:sp>
        <p:nvSpPr>
          <p:cNvPr id="15" name="Rectangle 13">
            <a:extLst>
              <a:ext uri="{FF2B5EF4-FFF2-40B4-BE49-F238E27FC236}">
                <a16:creationId xmlns:a16="http://schemas.microsoft.com/office/drawing/2014/main" id="{EDD0D942-C602-A569-840F-C4996521BEBE}"/>
              </a:ext>
            </a:extLst>
          </p:cNvPr>
          <p:cNvSpPr>
            <a:spLocks noChangeArrowheads="1"/>
          </p:cNvSpPr>
          <p:nvPr/>
        </p:nvSpPr>
        <p:spPr bwMode="auto">
          <a:xfrm>
            <a:off x="5954713" y="2624139"/>
            <a:ext cx="1268412" cy="630237"/>
          </a:xfrm>
          <a:prstGeom prst="rect">
            <a:avLst/>
          </a:prstGeom>
          <a:solidFill>
            <a:srgbClr val="FFC5C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33701" tIns="66850" rIns="133701" bIns="66850">
            <a:spAutoFit/>
          </a:bodyPr>
          <a:lstStyle>
            <a:lvl1pPr defTabSz="900113">
              <a:defRPr>
                <a:solidFill>
                  <a:schemeClr val="tx1"/>
                </a:solidFill>
                <a:latin typeface="Arial" panose="020B0604020202020204" pitchFamily="34" charset="0"/>
              </a:defRPr>
            </a:lvl1pPr>
            <a:lvl2pPr marL="450850" defTabSz="900113">
              <a:defRPr>
                <a:solidFill>
                  <a:schemeClr val="tx1"/>
                </a:solidFill>
                <a:latin typeface="Arial" panose="020B0604020202020204" pitchFamily="34" charset="0"/>
              </a:defRPr>
            </a:lvl2pPr>
            <a:lvl3pPr marL="900113" defTabSz="900113">
              <a:defRPr>
                <a:solidFill>
                  <a:schemeClr val="tx1"/>
                </a:solidFill>
                <a:latin typeface="Arial" panose="020B0604020202020204" pitchFamily="34" charset="0"/>
              </a:defRPr>
            </a:lvl3pPr>
            <a:lvl4pPr marL="1350963" defTabSz="900113">
              <a:defRPr>
                <a:solidFill>
                  <a:schemeClr val="tx1"/>
                </a:solidFill>
                <a:latin typeface="Arial" panose="020B0604020202020204" pitchFamily="34" charset="0"/>
              </a:defRPr>
            </a:lvl4pPr>
            <a:lvl5pPr marL="1803400" defTabSz="900113">
              <a:defRPr>
                <a:solidFill>
                  <a:schemeClr val="tx1"/>
                </a:solidFill>
                <a:latin typeface="Arial" panose="020B0604020202020204" pitchFamily="34" charset="0"/>
              </a:defRPr>
            </a:lvl5pPr>
            <a:lvl6pPr marL="2260600" defTabSz="900113" fontAlgn="base">
              <a:spcBef>
                <a:spcPct val="0"/>
              </a:spcBef>
              <a:spcAft>
                <a:spcPct val="0"/>
              </a:spcAft>
              <a:defRPr>
                <a:solidFill>
                  <a:schemeClr val="tx1"/>
                </a:solidFill>
                <a:latin typeface="Arial" panose="020B0604020202020204" pitchFamily="34" charset="0"/>
              </a:defRPr>
            </a:lvl6pPr>
            <a:lvl7pPr marL="2717800" defTabSz="900113" fontAlgn="base">
              <a:spcBef>
                <a:spcPct val="0"/>
              </a:spcBef>
              <a:spcAft>
                <a:spcPct val="0"/>
              </a:spcAft>
              <a:defRPr>
                <a:solidFill>
                  <a:schemeClr val="tx1"/>
                </a:solidFill>
                <a:latin typeface="Arial" panose="020B0604020202020204" pitchFamily="34" charset="0"/>
              </a:defRPr>
            </a:lvl7pPr>
            <a:lvl8pPr marL="3175000" defTabSz="900113" fontAlgn="base">
              <a:spcBef>
                <a:spcPct val="0"/>
              </a:spcBef>
              <a:spcAft>
                <a:spcPct val="0"/>
              </a:spcAft>
              <a:defRPr>
                <a:solidFill>
                  <a:schemeClr val="tx1"/>
                </a:solidFill>
                <a:latin typeface="Arial" panose="020B0604020202020204" pitchFamily="34" charset="0"/>
              </a:defRPr>
            </a:lvl8pPr>
            <a:lvl9pPr marL="3632200" defTabSz="900113"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en-US" altLang="en-US" sz="1600" b="1">
                <a:effectLst>
                  <a:outerShdw blurRad="38100" dist="38100" dir="2700000" algn="tl">
                    <a:srgbClr val="FFFFFF"/>
                  </a:outerShdw>
                </a:effectLst>
                <a:cs typeface="Arial" panose="020B0604020202020204" pitchFamily="34" charset="0"/>
              </a:rPr>
              <a:t>RCM Logic</a:t>
            </a:r>
          </a:p>
        </p:txBody>
      </p:sp>
      <p:sp>
        <p:nvSpPr>
          <p:cNvPr id="16" name="Rectangle 14">
            <a:extLst>
              <a:ext uri="{FF2B5EF4-FFF2-40B4-BE49-F238E27FC236}">
                <a16:creationId xmlns:a16="http://schemas.microsoft.com/office/drawing/2014/main" id="{9EC6FEF5-52A9-B523-85AE-005AB81A3FB6}"/>
              </a:ext>
            </a:extLst>
          </p:cNvPr>
          <p:cNvSpPr>
            <a:spLocks noChangeArrowheads="1"/>
          </p:cNvSpPr>
          <p:nvPr/>
        </p:nvSpPr>
        <p:spPr bwMode="auto">
          <a:xfrm>
            <a:off x="5816601" y="2135189"/>
            <a:ext cx="2225675"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3701" tIns="66850" rIns="133701" bIns="66850">
            <a:spAutoFit/>
          </a:bodyPr>
          <a:lstStyle>
            <a:lvl1pPr defTabSz="900113">
              <a:defRPr>
                <a:solidFill>
                  <a:schemeClr val="tx1"/>
                </a:solidFill>
                <a:latin typeface="Arial" panose="020B0604020202020204" pitchFamily="34" charset="0"/>
              </a:defRPr>
            </a:lvl1pPr>
            <a:lvl2pPr marL="450850" defTabSz="900113">
              <a:defRPr>
                <a:solidFill>
                  <a:schemeClr val="tx1"/>
                </a:solidFill>
                <a:latin typeface="Arial" panose="020B0604020202020204" pitchFamily="34" charset="0"/>
              </a:defRPr>
            </a:lvl2pPr>
            <a:lvl3pPr marL="900113" defTabSz="900113">
              <a:defRPr>
                <a:solidFill>
                  <a:schemeClr val="tx1"/>
                </a:solidFill>
                <a:latin typeface="Arial" panose="020B0604020202020204" pitchFamily="34" charset="0"/>
              </a:defRPr>
            </a:lvl3pPr>
            <a:lvl4pPr marL="1350963" defTabSz="900113">
              <a:defRPr>
                <a:solidFill>
                  <a:schemeClr val="tx1"/>
                </a:solidFill>
                <a:latin typeface="Arial" panose="020B0604020202020204" pitchFamily="34" charset="0"/>
              </a:defRPr>
            </a:lvl4pPr>
            <a:lvl5pPr marL="1803400" defTabSz="900113">
              <a:defRPr>
                <a:solidFill>
                  <a:schemeClr val="tx1"/>
                </a:solidFill>
                <a:latin typeface="Arial" panose="020B0604020202020204" pitchFamily="34" charset="0"/>
              </a:defRPr>
            </a:lvl5pPr>
            <a:lvl6pPr marL="2260600" defTabSz="900113" fontAlgn="base">
              <a:spcBef>
                <a:spcPct val="0"/>
              </a:spcBef>
              <a:spcAft>
                <a:spcPct val="0"/>
              </a:spcAft>
              <a:defRPr>
                <a:solidFill>
                  <a:schemeClr val="tx1"/>
                </a:solidFill>
                <a:latin typeface="Arial" panose="020B0604020202020204" pitchFamily="34" charset="0"/>
              </a:defRPr>
            </a:lvl6pPr>
            <a:lvl7pPr marL="2717800" defTabSz="900113" fontAlgn="base">
              <a:spcBef>
                <a:spcPct val="0"/>
              </a:spcBef>
              <a:spcAft>
                <a:spcPct val="0"/>
              </a:spcAft>
              <a:defRPr>
                <a:solidFill>
                  <a:schemeClr val="tx1"/>
                </a:solidFill>
                <a:latin typeface="Arial" panose="020B0604020202020204" pitchFamily="34" charset="0"/>
              </a:defRPr>
            </a:lvl7pPr>
            <a:lvl8pPr marL="3175000" defTabSz="900113" fontAlgn="base">
              <a:spcBef>
                <a:spcPct val="0"/>
              </a:spcBef>
              <a:spcAft>
                <a:spcPct val="0"/>
              </a:spcAft>
              <a:defRPr>
                <a:solidFill>
                  <a:schemeClr val="tx1"/>
                </a:solidFill>
                <a:latin typeface="Arial" panose="020B0604020202020204" pitchFamily="34" charset="0"/>
              </a:defRPr>
            </a:lvl8pPr>
            <a:lvl9pPr marL="3632200" defTabSz="900113"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r>
              <a:rPr lang="en-US" altLang="en-US" sz="1600" b="1">
                <a:effectLst>
                  <a:outerShdw blurRad="38100" dist="38100" dir="2700000" algn="tl">
                    <a:srgbClr val="C0C0C0"/>
                  </a:outerShdw>
                </a:effectLst>
                <a:cs typeface="Arial" panose="020B0604020202020204" pitchFamily="34" charset="0"/>
              </a:rPr>
              <a:t>Risk Management</a:t>
            </a:r>
          </a:p>
        </p:txBody>
      </p:sp>
      <p:sp>
        <p:nvSpPr>
          <p:cNvPr id="17" name="Rectangle 15">
            <a:extLst>
              <a:ext uri="{FF2B5EF4-FFF2-40B4-BE49-F238E27FC236}">
                <a16:creationId xmlns:a16="http://schemas.microsoft.com/office/drawing/2014/main" id="{FBDCCED1-50FD-7C99-E443-E38F65A269BB}"/>
              </a:ext>
            </a:extLst>
          </p:cNvPr>
          <p:cNvSpPr>
            <a:spLocks noChangeArrowheads="1"/>
          </p:cNvSpPr>
          <p:nvPr/>
        </p:nvSpPr>
        <p:spPr bwMode="auto">
          <a:xfrm>
            <a:off x="7985125" y="2641601"/>
            <a:ext cx="1651000" cy="631825"/>
          </a:xfrm>
          <a:prstGeom prst="rect">
            <a:avLst/>
          </a:prstGeom>
          <a:solidFill>
            <a:srgbClr val="FFC5C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33701" tIns="66850" rIns="133701" bIns="66850">
            <a:spAutoFit/>
          </a:bodyPr>
          <a:lstStyle>
            <a:lvl1pPr defTabSz="900113">
              <a:defRPr>
                <a:solidFill>
                  <a:schemeClr val="tx1"/>
                </a:solidFill>
                <a:latin typeface="Arial" panose="020B0604020202020204" pitchFamily="34" charset="0"/>
              </a:defRPr>
            </a:lvl1pPr>
            <a:lvl2pPr marL="450850" defTabSz="900113">
              <a:defRPr>
                <a:solidFill>
                  <a:schemeClr val="tx1"/>
                </a:solidFill>
                <a:latin typeface="Arial" panose="020B0604020202020204" pitchFamily="34" charset="0"/>
              </a:defRPr>
            </a:lvl2pPr>
            <a:lvl3pPr marL="900113" defTabSz="900113">
              <a:defRPr>
                <a:solidFill>
                  <a:schemeClr val="tx1"/>
                </a:solidFill>
                <a:latin typeface="Arial" panose="020B0604020202020204" pitchFamily="34" charset="0"/>
              </a:defRPr>
            </a:lvl3pPr>
            <a:lvl4pPr marL="1350963" defTabSz="900113">
              <a:defRPr>
                <a:solidFill>
                  <a:schemeClr val="tx1"/>
                </a:solidFill>
                <a:latin typeface="Arial" panose="020B0604020202020204" pitchFamily="34" charset="0"/>
              </a:defRPr>
            </a:lvl4pPr>
            <a:lvl5pPr marL="1803400" defTabSz="900113">
              <a:defRPr>
                <a:solidFill>
                  <a:schemeClr val="tx1"/>
                </a:solidFill>
                <a:latin typeface="Arial" panose="020B0604020202020204" pitchFamily="34" charset="0"/>
              </a:defRPr>
            </a:lvl5pPr>
            <a:lvl6pPr marL="2260600" defTabSz="900113" fontAlgn="base">
              <a:spcBef>
                <a:spcPct val="0"/>
              </a:spcBef>
              <a:spcAft>
                <a:spcPct val="0"/>
              </a:spcAft>
              <a:defRPr>
                <a:solidFill>
                  <a:schemeClr val="tx1"/>
                </a:solidFill>
                <a:latin typeface="Arial" panose="020B0604020202020204" pitchFamily="34" charset="0"/>
              </a:defRPr>
            </a:lvl6pPr>
            <a:lvl7pPr marL="2717800" defTabSz="900113" fontAlgn="base">
              <a:spcBef>
                <a:spcPct val="0"/>
              </a:spcBef>
              <a:spcAft>
                <a:spcPct val="0"/>
              </a:spcAft>
              <a:defRPr>
                <a:solidFill>
                  <a:schemeClr val="tx1"/>
                </a:solidFill>
                <a:latin typeface="Arial" panose="020B0604020202020204" pitchFamily="34" charset="0"/>
              </a:defRPr>
            </a:lvl7pPr>
            <a:lvl8pPr marL="3175000" defTabSz="900113" fontAlgn="base">
              <a:spcBef>
                <a:spcPct val="0"/>
              </a:spcBef>
              <a:spcAft>
                <a:spcPct val="0"/>
              </a:spcAft>
              <a:defRPr>
                <a:solidFill>
                  <a:schemeClr val="tx1"/>
                </a:solidFill>
                <a:latin typeface="Arial" panose="020B0604020202020204" pitchFamily="34" charset="0"/>
              </a:defRPr>
            </a:lvl8pPr>
            <a:lvl9pPr marL="3632200" defTabSz="900113"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en-US" altLang="en-US" sz="1600" b="1">
                <a:effectLst>
                  <a:outerShdw blurRad="38100" dist="38100" dir="2700000" algn="tl">
                    <a:srgbClr val="FFFFFF"/>
                  </a:outerShdw>
                </a:effectLst>
                <a:cs typeface="Arial" panose="020B0604020202020204" pitchFamily="34" charset="0"/>
              </a:rPr>
              <a:t>Continuous Improvement</a:t>
            </a:r>
          </a:p>
        </p:txBody>
      </p:sp>
      <p:sp>
        <p:nvSpPr>
          <p:cNvPr id="18" name="Rectangle 16">
            <a:extLst>
              <a:ext uri="{FF2B5EF4-FFF2-40B4-BE49-F238E27FC236}">
                <a16:creationId xmlns:a16="http://schemas.microsoft.com/office/drawing/2014/main" id="{14159AA2-5AC9-3E95-703F-F0245AC97931}"/>
              </a:ext>
            </a:extLst>
          </p:cNvPr>
          <p:cNvSpPr>
            <a:spLocks noChangeArrowheads="1"/>
          </p:cNvSpPr>
          <p:nvPr/>
        </p:nvSpPr>
        <p:spPr bwMode="auto">
          <a:xfrm>
            <a:off x="8004175" y="2141539"/>
            <a:ext cx="2336800" cy="381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3701" tIns="66850" rIns="133701" bIns="66850">
            <a:spAutoFit/>
          </a:bodyPr>
          <a:lstStyle>
            <a:lvl1pPr defTabSz="900113">
              <a:defRPr>
                <a:solidFill>
                  <a:schemeClr val="tx1"/>
                </a:solidFill>
                <a:latin typeface="Arial" panose="020B0604020202020204" pitchFamily="34" charset="0"/>
              </a:defRPr>
            </a:lvl1pPr>
            <a:lvl2pPr marL="450850" defTabSz="900113">
              <a:defRPr>
                <a:solidFill>
                  <a:schemeClr val="tx1"/>
                </a:solidFill>
                <a:latin typeface="Arial" panose="020B0604020202020204" pitchFamily="34" charset="0"/>
              </a:defRPr>
            </a:lvl2pPr>
            <a:lvl3pPr marL="900113" defTabSz="900113">
              <a:defRPr>
                <a:solidFill>
                  <a:schemeClr val="tx1"/>
                </a:solidFill>
                <a:latin typeface="Arial" panose="020B0604020202020204" pitchFamily="34" charset="0"/>
              </a:defRPr>
            </a:lvl3pPr>
            <a:lvl4pPr marL="1350963" defTabSz="900113">
              <a:defRPr>
                <a:solidFill>
                  <a:schemeClr val="tx1"/>
                </a:solidFill>
                <a:latin typeface="Arial" panose="020B0604020202020204" pitchFamily="34" charset="0"/>
              </a:defRPr>
            </a:lvl4pPr>
            <a:lvl5pPr marL="1803400" defTabSz="900113">
              <a:defRPr>
                <a:solidFill>
                  <a:schemeClr val="tx1"/>
                </a:solidFill>
                <a:latin typeface="Arial" panose="020B0604020202020204" pitchFamily="34" charset="0"/>
              </a:defRPr>
            </a:lvl5pPr>
            <a:lvl6pPr marL="2260600" defTabSz="900113" fontAlgn="base">
              <a:spcBef>
                <a:spcPct val="0"/>
              </a:spcBef>
              <a:spcAft>
                <a:spcPct val="0"/>
              </a:spcAft>
              <a:defRPr>
                <a:solidFill>
                  <a:schemeClr val="tx1"/>
                </a:solidFill>
                <a:latin typeface="Arial" panose="020B0604020202020204" pitchFamily="34" charset="0"/>
              </a:defRPr>
            </a:lvl6pPr>
            <a:lvl7pPr marL="2717800" defTabSz="900113" fontAlgn="base">
              <a:spcBef>
                <a:spcPct val="0"/>
              </a:spcBef>
              <a:spcAft>
                <a:spcPct val="0"/>
              </a:spcAft>
              <a:defRPr>
                <a:solidFill>
                  <a:schemeClr val="tx1"/>
                </a:solidFill>
                <a:latin typeface="Arial" panose="020B0604020202020204" pitchFamily="34" charset="0"/>
              </a:defRPr>
            </a:lvl7pPr>
            <a:lvl8pPr marL="3175000" defTabSz="900113" fontAlgn="base">
              <a:spcBef>
                <a:spcPct val="0"/>
              </a:spcBef>
              <a:spcAft>
                <a:spcPct val="0"/>
              </a:spcAft>
              <a:defRPr>
                <a:solidFill>
                  <a:schemeClr val="tx1"/>
                </a:solidFill>
                <a:latin typeface="Arial" panose="020B0604020202020204" pitchFamily="34" charset="0"/>
              </a:defRPr>
            </a:lvl8pPr>
            <a:lvl9pPr marL="3632200" defTabSz="900113"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r>
              <a:rPr lang="en-US" altLang="en-US" sz="1600" b="1">
                <a:effectLst>
                  <a:outerShdw blurRad="38100" dist="38100" dir="2700000" algn="tl">
                    <a:srgbClr val="C0C0C0"/>
                  </a:outerShdw>
                </a:effectLst>
                <a:cs typeface="Arial" panose="020B0604020202020204" pitchFamily="34" charset="0"/>
              </a:rPr>
              <a:t>Age Exploration</a:t>
            </a:r>
          </a:p>
        </p:txBody>
      </p:sp>
      <p:sp>
        <p:nvSpPr>
          <p:cNvPr id="19" name="Rectangle 17">
            <a:extLst>
              <a:ext uri="{FF2B5EF4-FFF2-40B4-BE49-F238E27FC236}">
                <a16:creationId xmlns:a16="http://schemas.microsoft.com/office/drawing/2014/main" id="{BCB00090-D77A-62E2-455A-27E9596AC327}"/>
              </a:ext>
            </a:extLst>
          </p:cNvPr>
          <p:cNvSpPr>
            <a:spLocks noChangeArrowheads="1"/>
          </p:cNvSpPr>
          <p:nvPr/>
        </p:nvSpPr>
        <p:spPr bwMode="auto">
          <a:xfrm>
            <a:off x="2095500" y="4860925"/>
            <a:ext cx="1893888" cy="367036"/>
          </a:xfrm>
          <a:prstGeom prst="rect">
            <a:avLst/>
          </a:prstGeom>
          <a:solidFill>
            <a:srgbClr val="C1CE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19647" tIns="59823" rIns="119647" bIns="59823">
            <a:spAutoFit/>
          </a:bodyPr>
          <a:lstStyle>
            <a:lvl1pPr defTabSz="900113">
              <a:defRPr>
                <a:solidFill>
                  <a:schemeClr val="tx1"/>
                </a:solidFill>
                <a:latin typeface="Arial" panose="020B0604020202020204" pitchFamily="34" charset="0"/>
              </a:defRPr>
            </a:lvl1pPr>
            <a:lvl2pPr marL="450850" defTabSz="900113">
              <a:defRPr>
                <a:solidFill>
                  <a:schemeClr val="tx1"/>
                </a:solidFill>
                <a:latin typeface="Arial" panose="020B0604020202020204" pitchFamily="34" charset="0"/>
              </a:defRPr>
            </a:lvl2pPr>
            <a:lvl3pPr marL="900113" defTabSz="900113">
              <a:defRPr>
                <a:solidFill>
                  <a:schemeClr val="tx1"/>
                </a:solidFill>
                <a:latin typeface="Arial" panose="020B0604020202020204" pitchFamily="34" charset="0"/>
              </a:defRPr>
            </a:lvl3pPr>
            <a:lvl4pPr marL="1350963" defTabSz="900113">
              <a:defRPr>
                <a:solidFill>
                  <a:schemeClr val="tx1"/>
                </a:solidFill>
                <a:latin typeface="Arial" panose="020B0604020202020204" pitchFamily="34" charset="0"/>
              </a:defRPr>
            </a:lvl4pPr>
            <a:lvl5pPr marL="1803400" defTabSz="900113">
              <a:defRPr>
                <a:solidFill>
                  <a:schemeClr val="tx1"/>
                </a:solidFill>
                <a:latin typeface="Arial" panose="020B0604020202020204" pitchFamily="34" charset="0"/>
              </a:defRPr>
            </a:lvl5pPr>
            <a:lvl6pPr marL="2260600" defTabSz="900113" fontAlgn="base">
              <a:spcBef>
                <a:spcPct val="0"/>
              </a:spcBef>
              <a:spcAft>
                <a:spcPct val="0"/>
              </a:spcAft>
              <a:defRPr>
                <a:solidFill>
                  <a:schemeClr val="tx1"/>
                </a:solidFill>
                <a:latin typeface="Arial" panose="020B0604020202020204" pitchFamily="34" charset="0"/>
              </a:defRPr>
            </a:lvl6pPr>
            <a:lvl7pPr marL="2717800" defTabSz="900113" fontAlgn="base">
              <a:spcBef>
                <a:spcPct val="0"/>
              </a:spcBef>
              <a:spcAft>
                <a:spcPct val="0"/>
              </a:spcAft>
              <a:defRPr>
                <a:solidFill>
                  <a:schemeClr val="tx1"/>
                </a:solidFill>
                <a:latin typeface="Arial" panose="020B0604020202020204" pitchFamily="34" charset="0"/>
              </a:defRPr>
            </a:lvl7pPr>
            <a:lvl8pPr marL="3175000" defTabSz="900113" fontAlgn="base">
              <a:spcBef>
                <a:spcPct val="0"/>
              </a:spcBef>
              <a:spcAft>
                <a:spcPct val="0"/>
              </a:spcAft>
              <a:defRPr>
                <a:solidFill>
                  <a:schemeClr val="tx1"/>
                </a:solidFill>
                <a:latin typeface="Arial" panose="020B0604020202020204" pitchFamily="34" charset="0"/>
              </a:defRPr>
            </a:lvl8pPr>
            <a:lvl9pPr marL="3632200" defTabSz="900113"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en-US" altLang="en-US" sz="1600" b="1">
                <a:effectLst>
                  <a:outerShdw blurRad="38100" dist="38100" dir="2700000" algn="tl">
                    <a:srgbClr val="FFFFFF"/>
                  </a:outerShdw>
                </a:effectLst>
                <a:cs typeface="Arial" panose="020B0604020202020204" pitchFamily="34" charset="0"/>
              </a:rPr>
              <a:t>Age Degradation</a:t>
            </a:r>
          </a:p>
        </p:txBody>
      </p:sp>
      <p:sp>
        <p:nvSpPr>
          <p:cNvPr id="20" name="Rectangle 18">
            <a:extLst>
              <a:ext uri="{FF2B5EF4-FFF2-40B4-BE49-F238E27FC236}">
                <a16:creationId xmlns:a16="http://schemas.microsoft.com/office/drawing/2014/main" id="{E5C92DC2-417C-D3A4-9B31-BB827CA10649}"/>
              </a:ext>
            </a:extLst>
          </p:cNvPr>
          <p:cNvSpPr>
            <a:spLocks noChangeArrowheads="1"/>
          </p:cNvSpPr>
          <p:nvPr/>
        </p:nvSpPr>
        <p:spPr bwMode="auto">
          <a:xfrm>
            <a:off x="2116138" y="4538663"/>
            <a:ext cx="1790700" cy="36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9647" tIns="59823" rIns="119647" bIns="59823">
            <a:spAutoFit/>
          </a:bodyPr>
          <a:lstStyle>
            <a:lvl1pPr defTabSz="900113">
              <a:defRPr>
                <a:solidFill>
                  <a:schemeClr val="tx1"/>
                </a:solidFill>
                <a:latin typeface="Arial" panose="020B0604020202020204" pitchFamily="34" charset="0"/>
              </a:defRPr>
            </a:lvl1pPr>
            <a:lvl2pPr marL="450850" defTabSz="900113">
              <a:defRPr>
                <a:solidFill>
                  <a:schemeClr val="tx1"/>
                </a:solidFill>
                <a:latin typeface="Arial" panose="020B0604020202020204" pitchFamily="34" charset="0"/>
              </a:defRPr>
            </a:lvl2pPr>
            <a:lvl3pPr marL="900113" defTabSz="900113">
              <a:defRPr>
                <a:solidFill>
                  <a:schemeClr val="tx1"/>
                </a:solidFill>
                <a:latin typeface="Arial" panose="020B0604020202020204" pitchFamily="34" charset="0"/>
              </a:defRPr>
            </a:lvl3pPr>
            <a:lvl4pPr marL="1350963" defTabSz="900113">
              <a:defRPr>
                <a:solidFill>
                  <a:schemeClr val="tx1"/>
                </a:solidFill>
                <a:latin typeface="Arial" panose="020B0604020202020204" pitchFamily="34" charset="0"/>
              </a:defRPr>
            </a:lvl4pPr>
            <a:lvl5pPr marL="1803400" defTabSz="900113">
              <a:defRPr>
                <a:solidFill>
                  <a:schemeClr val="tx1"/>
                </a:solidFill>
                <a:latin typeface="Arial" panose="020B0604020202020204" pitchFamily="34" charset="0"/>
              </a:defRPr>
            </a:lvl5pPr>
            <a:lvl6pPr marL="2260600" defTabSz="900113" fontAlgn="base">
              <a:spcBef>
                <a:spcPct val="0"/>
              </a:spcBef>
              <a:spcAft>
                <a:spcPct val="0"/>
              </a:spcAft>
              <a:defRPr>
                <a:solidFill>
                  <a:schemeClr val="tx1"/>
                </a:solidFill>
                <a:latin typeface="Arial" panose="020B0604020202020204" pitchFamily="34" charset="0"/>
              </a:defRPr>
            </a:lvl6pPr>
            <a:lvl7pPr marL="2717800" defTabSz="900113" fontAlgn="base">
              <a:spcBef>
                <a:spcPct val="0"/>
              </a:spcBef>
              <a:spcAft>
                <a:spcPct val="0"/>
              </a:spcAft>
              <a:defRPr>
                <a:solidFill>
                  <a:schemeClr val="tx1"/>
                </a:solidFill>
                <a:latin typeface="Arial" panose="020B0604020202020204" pitchFamily="34" charset="0"/>
              </a:defRPr>
            </a:lvl7pPr>
            <a:lvl8pPr marL="3175000" defTabSz="900113" fontAlgn="base">
              <a:spcBef>
                <a:spcPct val="0"/>
              </a:spcBef>
              <a:spcAft>
                <a:spcPct val="0"/>
              </a:spcAft>
              <a:defRPr>
                <a:solidFill>
                  <a:schemeClr val="tx1"/>
                </a:solidFill>
                <a:latin typeface="Arial" panose="020B0604020202020204" pitchFamily="34" charset="0"/>
              </a:defRPr>
            </a:lvl8pPr>
            <a:lvl9pPr marL="3632200" defTabSz="900113"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en-US" altLang="en-US" sz="1600" b="1" i="1">
                <a:solidFill>
                  <a:srgbClr val="FF3300"/>
                </a:solidFill>
                <a:effectLst>
                  <a:outerShdw blurRad="38100" dist="38100" dir="2700000" algn="tl">
                    <a:srgbClr val="C0C0C0"/>
                  </a:outerShdw>
                </a:effectLst>
                <a:cs typeface="Arial" panose="020B0604020202020204" pitchFamily="34" charset="0"/>
              </a:rPr>
              <a:t>Requirement</a:t>
            </a:r>
          </a:p>
        </p:txBody>
      </p:sp>
      <p:sp>
        <p:nvSpPr>
          <p:cNvPr id="21" name="Rectangle 19">
            <a:extLst>
              <a:ext uri="{FF2B5EF4-FFF2-40B4-BE49-F238E27FC236}">
                <a16:creationId xmlns:a16="http://schemas.microsoft.com/office/drawing/2014/main" id="{083A6A06-AD81-D918-9DCF-6768528770E0}"/>
              </a:ext>
            </a:extLst>
          </p:cNvPr>
          <p:cNvSpPr>
            <a:spLocks noChangeArrowheads="1"/>
          </p:cNvSpPr>
          <p:nvPr/>
        </p:nvSpPr>
        <p:spPr bwMode="auto">
          <a:xfrm>
            <a:off x="4875214" y="4965701"/>
            <a:ext cx="1489075" cy="373063"/>
          </a:xfrm>
          <a:prstGeom prst="rect">
            <a:avLst/>
          </a:prstGeom>
          <a:solidFill>
            <a:srgbClr val="C1CE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19647" tIns="59823" rIns="119647" bIns="59823">
            <a:spAutoFit/>
          </a:bodyPr>
          <a:lstStyle>
            <a:lvl1pPr defTabSz="900113">
              <a:defRPr>
                <a:solidFill>
                  <a:schemeClr val="tx1"/>
                </a:solidFill>
                <a:latin typeface="Arial" panose="020B0604020202020204" pitchFamily="34" charset="0"/>
              </a:defRPr>
            </a:lvl1pPr>
            <a:lvl2pPr marL="450850" defTabSz="900113">
              <a:defRPr>
                <a:solidFill>
                  <a:schemeClr val="tx1"/>
                </a:solidFill>
                <a:latin typeface="Arial" panose="020B0604020202020204" pitchFamily="34" charset="0"/>
              </a:defRPr>
            </a:lvl2pPr>
            <a:lvl3pPr marL="900113" defTabSz="900113">
              <a:defRPr>
                <a:solidFill>
                  <a:schemeClr val="tx1"/>
                </a:solidFill>
                <a:latin typeface="Arial" panose="020B0604020202020204" pitchFamily="34" charset="0"/>
              </a:defRPr>
            </a:lvl3pPr>
            <a:lvl4pPr marL="1350963" defTabSz="900113">
              <a:defRPr>
                <a:solidFill>
                  <a:schemeClr val="tx1"/>
                </a:solidFill>
                <a:latin typeface="Arial" panose="020B0604020202020204" pitchFamily="34" charset="0"/>
              </a:defRPr>
            </a:lvl4pPr>
            <a:lvl5pPr marL="1803400" defTabSz="900113">
              <a:defRPr>
                <a:solidFill>
                  <a:schemeClr val="tx1"/>
                </a:solidFill>
                <a:latin typeface="Arial" panose="020B0604020202020204" pitchFamily="34" charset="0"/>
              </a:defRPr>
            </a:lvl5pPr>
            <a:lvl6pPr marL="2260600" defTabSz="900113" fontAlgn="base">
              <a:spcBef>
                <a:spcPct val="0"/>
              </a:spcBef>
              <a:spcAft>
                <a:spcPct val="0"/>
              </a:spcAft>
              <a:defRPr>
                <a:solidFill>
                  <a:schemeClr val="tx1"/>
                </a:solidFill>
                <a:latin typeface="Arial" panose="020B0604020202020204" pitchFamily="34" charset="0"/>
              </a:defRPr>
            </a:lvl6pPr>
            <a:lvl7pPr marL="2717800" defTabSz="900113" fontAlgn="base">
              <a:spcBef>
                <a:spcPct val="0"/>
              </a:spcBef>
              <a:spcAft>
                <a:spcPct val="0"/>
              </a:spcAft>
              <a:defRPr>
                <a:solidFill>
                  <a:schemeClr val="tx1"/>
                </a:solidFill>
                <a:latin typeface="Arial" panose="020B0604020202020204" pitchFamily="34" charset="0"/>
              </a:defRPr>
            </a:lvl7pPr>
            <a:lvl8pPr marL="3175000" defTabSz="900113" fontAlgn="base">
              <a:spcBef>
                <a:spcPct val="0"/>
              </a:spcBef>
              <a:spcAft>
                <a:spcPct val="0"/>
              </a:spcAft>
              <a:defRPr>
                <a:solidFill>
                  <a:schemeClr val="tx1"/>
                </a:solidFill>
                <a:latin typeface="Arial" panose="020B0604020202020204" pitchFamily="34" charset="0"/>
              </a:defRPr>
            </a:lvl8pPr>
            <a:lvl9pPr marL="3632200" defTabSz="900113"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en-US" altLang="en-US" sz="1600" b="1">
                <a:effectLst>
                  <a:outerShdw blurRad="38100" dist="38100" dir="2700000" algn="tl">
                    <a:srgbClr val="FFFFFF"/>
                  </a:outerShdw>
                </a:effectLst>
                <a:cs typeface="Arial" panose="020B0604020202020204" pitchFamily="34" charset="0"/>
              </a:rPr>
              <a:t>Applicability</a:t>
            </a:r>
          </a:p>
        </p:txBody>
      </p:sp>
      <p:sp>
        <p:nvSpPr>
          <p:cNvPr id="22" name="Rectangle 20">
            <a:extLst>
              <a:ext uri="{FF2B5EF4-FFF2-40B4-BE49-F238E27FC236}">
                <a16:creationId xmlns:a16="http://schemas.microsoft.com/office/drawing/2014/main" id="{7995EF05-4BF1-F416-9721-84C9FF4B730D}"/>
              </a:ext>
            </a:extLst>
          </p:cNvPr>
          <p:cNvSpPr>
            <a:spLocks noChangeArrowheads="1"/>
          </p:cNvSpPr>
          <p:nvPr/>
        </p:nvSpPr>
        <p:spPr bwMode="auto">
          <a:xfrm>
            <a:off x="4646614" y="4627563"/>
            <a:ext cx="1995487" cy="36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9647" tIns="59823" rIns="119647" bIns="59823">
            <a:spAutoFit/>
          </a:bodyPr>
          <a:lstStyle>
            <a:lvl1pPr defTabSz="900113">
              <a:defRPr>
                <a:solidFill>
                  <a:schemeClr val="tx1"/>
                </a:solidFill>
                <a:latin typeface="Arial" panose="020B0604020202020204" pitchFamily="34" charset="0"/>
              </a:defRPr>
            </a:lvl1pPr>
            <a:lvl2pPr marL="450850" defTabSz="900113">
              <a:defRPr>
                <a:solidFill>
                  <a:schemeClr val="tx1"/>
                </a:solidFill>
                <a:latin typeface="Arial" panose="020B0604020202020204" pitchFamily="34" charset="0"/>
              </a:defRPr>
            </a:lvl2pPr>
            <a:lvl3pPr marL="900113" defTabSz="900113">
              <a:defRPr>
                <a:solidFill>
                  <a:schemeClr val="tx1"/>
                </a:solidFill>
                <a:latin typeface="Arial" panose="020B0604020202020204" pitchFamily="34" charset="0"/>
              </a:defRPr>
            </a:lvl3pPr>
            <a:lvl4pPr marL="1350963" defTabSz="900113">
              <a:defRPr>
                <a:solidFill>
                  <a:schemeClr val="tx1"/>
                </a:solidFill>
                <a:latin typeface="Arial" panose="020B0604020202020204" pitchFamily="34" charset="0"/>
              </a:defRPr>
            </a:lvl4pPr>
            <a:lvl5pPr marL="1803400" defTabSz="900113">
              <a:defRPr>
                <a:solidFill>
                  <a:schemeClr val="tx1"/>
                </a:solidFill>
                <a:latin typeface="Arial" panose="020B0604020202020204" pitchFamily="34" charset="0"/>
              </a:defRPr>
            </a:lvl5pPr>
            <a:lvl6pPr marL="2260600" defTabSz="900113" fontAlgn="base">
              <a:spcBef>
                <a:spcPct val="0"/>
              </a:spcBef>
              <a:spcAft>
                <a:spcPct val="0"/>
              </a:spcAft>
              <a:defRPr>
                <a:solidFill>
                  <a:schemeClr val="tx1"/>
                </a:solidFill>
                <a:latin typeface="Arial" panose="020B0604020202020204" pitchFamily="34" charset="0"/>
              </a:defRPr>
            </a:lvl6pPr>
            <a:lvl7pPr marL="2717800" defTabSz="900113" fontAlgn="base">
              <a:spcBef>
                <a:spcPct val="0"/>
              </a:spcBef>
              <a:spcAft>
                <a:spcPct val="0"/>
              </a:spcAft>
              <a:defRPr>
                <a:solidFill>
                  <a:schemeClr val="tx1"/>
                </a:solidFill>
                <a:latin typeface="Arial" panose="020B0604020202020204" pitchFamily="34" charset="0"/>
              </a:defRPr>
            </a:lvl7pPr>
            <a:lvl8pPr marL="3175000" defTabSz="900113" fontAlgn="base">
              <a:spcBef>
                <a:spcPct val="0"/>
              </a:spcBef>
              <a:spcAft>
                <a:spcPct val="0"/>
              </a:spcAft>
              <a:defRPr>
                <a:solidFill>
                  <a:schemeClr val="tx1"/>
                </a:solidFill>
                <a:latin typeface="Arial" panose="020B0604020202020204" pitchFamily="34" charset="0"/>
              </a:defRPr>
            </a:lvl8pPr>
            <a:lvl9pPr marL="3632200" defTabSz="900113"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en-US" altLang="en-US" sz="1600" b="1" i="1">
                <a:solidFill>
                  <a:srgbClr val="FF3300"/>
                </a:solidFill>
                <a:effectLst>
                  <a:outerShdw blurRad="38100" dist="38100" dir="2700000" algn="tl">
                    <a:srgbClr val="C0C0C0"/>
                  </a:outerShdw>
                </a:effectLst>
                <a:cs typeface="Arial" panose="020B0604020202020204" pitchFamily="34" charset="0"/>
              </a:rPr>
              <a:t>Benefit</a:t>
            </a:r>
          </a:p>
        </p:txBody>
      </p:sp>
      <p:sp>
        <p:nvSpPr>
          <p:cNvPr id="23" name="Rectangle 21">
            <a:extLst>
              <a:ext uri="{FF2B5EF4-FFF2-40B4-BE49-F238E27FC236}">
                <a16:creationId xmlns:a16="http://schemas.microsoft.com/office/drawing/2014/main" id="{A500A295-6004-3D65-647D-98C3B3BB583E}"/>
              </a:ext>
            </a:extLst>
          </p:cNvPr>
          <p:cNvSpPr>
            <a:spLocks noChangeArrowheads="1"/>
          </p:cNvSpPr>
          <p:nvPr/>
        </p:nvSpPr>
        <p:spPr bwMode="auto">
          <a:xfrm>
            <a:off x="7321550" y="4959351"/>
            <a:ext cx="1595438" cy="373063"/>
          </a:xfrm>
          <a:prstGeom prst="rect">
            <a:avLst/>
          </a:prstGeom>
          <a:solidFill>
            <a:srgbClr val="C1CE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19647" tIns="59823" rIns="119647" bIns="59823">
            <a:spAutoFit/>
          </a:bodyPr>
          <a:lstStyle>
            <a:lvl1pPr defTabSz="900113">
              <a:defRPr>
                <a:solidFill>
                  <a:schemeClr val="tx1"/>
                </a:solidFill>
                <a:latin typeface="Arial" panose="020B0604020202020204" pitchFamily="34" charset="0"/>
              </a:defRPr>
            </a:lvl1pPr>
            <a:lvl2pPr marL="450850" defTabSz="900113">
              <a:defRPr>
                <a:solidFill>
                  <a:schemeClr val="tx1"/>
                </a:solidFill>
                <a:latin typeface="Arial" panose="020B0604020202020204" pitchFamily="34" charset="0"/>
              </a:defRPr>
            </a:lvl2pPr>
            <a:lvl3pPr marL="900113" defTabSz="900113">
              <a:defRPr>
                <a:solidFill>
                  <a:schemeClr val="tx1"/>
                </a:solidFill>
                <a:latin typeface="Arial" panose="020B0604020202020204" pitchFamily="34" charset="0"/>
              </a:defRPr>
            </a:lvl3pPr>
            <a:lvl4pPr marL="1350963" defTabSz="900113">
              <a:defRPr>
                <a:solidFill>
                  <a:schemeClr val="tx1"/>
                </a:solidFill>
                <a:latin typeface="Arial" panose="020B0604020202020204" pitchFamily="34" charset="0"/>
              </a:defRPr>
            </a:lvl4pPr>
            <a:lvl5pPr marL="1803400" defTabSz="900113">
              <a:defRPr>
                <a:solidFill>
                  <a:schemeClr val="tx1"/>
                </a:solidFill>
                <a:latin typeface="Arial" panose="020B0604020202020204" pitchFamily="34" charset="0"/>
              </a:defRPr>
            </a:lvl5pPr>
            <a:lvl6pPr marL="2260600" defTabSz="900113" fontAlgn="base">
              <a:spcBef>
                <a:spcPct val="0"/>
              </a:spcBef>
              <a:spcAft>
                <a:spcPct val="0"/>
              </a:spcAft>
              <a:defRPr>
                <a:solidFill>
                  <a:schemeClr val="tx1"/>
                </a:solidFill>
                <a:latin typeface="Arial" panose="020B0604020202020204" pitchFamily="34" charset="0"/>
              </a:defRPr>
            </a:lvl6pPr>
            <a:lvl7pPr marL="2717800" defTabSz="900113" fontAlgn="base">
              <a:spcBef>
                <a:spcPct val="0"/>
              </a:spcBef>
              <a:spcAft>
                <a:spcPct val="0"/>
              </a:spcAft>
              <a:defRPr>
                <a:solidFill>
                  <a:schemeClr val="tx1"/>
                </a:solidFill>
                <a:latin typeface="Arial" panose="020B0604020202020204" pitchFamily="34" charset="0"/>
              </a:defRPr>
            </a:lvl7pPr>
            <a:lvl8pPr marL="3175000" defTabSz="900113" fontAlgn="base">
              <a:spcBef>
                <a:spcPct val="0"/>
              </a:spcBef>
              <a:spcAft>
                <a:spcPct val="0"/>
              </a:spcAft>
              <a:defRPr>
                <a:solidFill>
                  <a:schemeClr val="tx1"/>
                </a:solidFill>
                <a:latin typeface="Arial" panose="020B0604020202020204" pitchFamily="34" charset="0"/>
              </a:defRPr>
            </a:lvl8pPr>
            <a:lvl9pPr marL="3632200" defTabSz="900113"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en-US" altLang="en-US" sz="1600" b="1">
                <a:effectLst>
                  <a:outerShdw blurRad="38100" dist="38100" dir="2700000" algn="tl">
                    <a:srgbClr val="FFFFFF"/>
                  </a:outerShdw>
                </a:effectLst>
                <a:cs typeface="Arial" panose="020B0604020202020204" pitchFamily="34" charset="0"/>
              </a:rPr>
              <a:t>Effectiveness</a:t>
            </a:r>
          </a:p>
        </p:txBody>
      </p:sp>
      <p:sp>
        <p:nvSpPr>
          <p:cNvPr id="24" name="Rectangle 22">
            <a:extLst>
              <a:ext uri="{FF2B5EF4-FFF2-40B4-BE49-F238E27FC236}">
                <a16:creationId xmlns:a16="http://schemas.microsoft.com/office/drawing/2014/main" id="{31215E7B-5D4C-CEEB-4B89-B854DF850555}"/>
              </a:ext>
            </a:extLst>
          </p:cNvPr>
          <p:cNvSpPr>
            <a:spLocks noChangeArrowheads="1"/>
          </p:cNvSpPr>
          <p:nvPr/>
        </p:nvSpPr>
        <p:spPr bwMode="auto">
          <a:xfrm>
            <a:off x="7372350" y="4605338"/>
            <a:ext cx="1555750" cy="36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9647" tIns="59823" rIns="119647" bIns="59823">
            <a:spAutoFit/>
          </a:bodyPr>
          <a:lstStyle>
            <a:lvl1pPr defTabSz="900113">
              <a:defRPr>
                <a:solidFill>
                  <a:schemeClr val="tx1"/>
                </a:solidFill>
                <a:latin typeface="Arial" panose="020B0604020202020204" pitchFamily="34" charset="0"/>
              </a:defRPr>
            </a:lvl1pPr>
            <a:lvl2pPr marL="450850" defTabSz="900113">
              <a:defRPr>
                <a:solidFill>
                  <a:schemeClr val="tx1"/>
                </a:solidFill>
                <a:latin typeface="Arial" panose="020B0604020202020204" pitchFamily="34" charset="0"/>
              </a:defRPr>
            </a:lvl2pPr>
            <a:lvl3pPr marL="900113" defTabSz="900113">
              <a:defRPr>
                <a:solidFill>
                  <a:schemeClr val="tx1"/>
                </a:solidFill>
                <a:latin typeface="Arial" panose="020B0604020202020204" pitchFamily="34" charset="0"/>
              </a:defRPr>
            </a:lvl3pPr>
            <a:lvl4pPr marL="1350963" defTabSz="900113">
              <a:defRPr>
                <a:solidFill>
                  <a:schemeClr val="tx1"/>
                </a:solidFill>
                <a:latin typeface="Arial" panose="020B0604020202020204" pitchFamily="34" charset="0"/>
              </a:defRPr>
            </a:lvl4pPr>
            <a:lvl5pPr marL="1803400" defTabSz="900113">
              <a:defRPr>
                <a:solidFill>
                  <a:schemeClr val="tx1"/>
                </a:solidFill>
                <a:latin typeface="Arial" panose="020B0604020202020204" pitchFamily="34" charset="0"/>
              </a:defRPr>
            </a:lvl5pPr>
            <a:lvl6pPr marL="2260600" defTabSz="900113" fontAlgn="base">
              <a:spcBef>
                <a:spcPct val="0"/>
              </a:spcBef>
              <a:spcAft>
                <a:spcPct val="0"/>
              </a:spcAft>
              <a:defRPr>
                <a:solidFill>
                  <a:schemeClr val="tx1"/>
                </a:solidFill>
                <a:latin typeface="Arial" panose="020B0604020202020204" pitchFamily="34" charset="0"/>
              </a:defRPr>
            </a:lvl6pPr>
            <a:lvl7pPr marL="2717800" defTabSz="900113" fontAlgn="base">
              <a:spcBef>
                <a:spcPct val="0"/>
              </a:spcBef>
              <a:spcAft>
                <a:spcPct val="0"/>
              </a:spcAft>
              <a:defRPr>
                <a:solidFill>
                  <a:schemeClr val="tx1"/>
                </a:solidFill>
                <a:latin typeface="Arial" panose="020B0604020202020204" pitchFamily="34" charset="0"/>
              </a:defRPr>
            </a:lvl7pPr>
            <a:lvl8pPr marL="3175000" defTabSz="900113" fontAlgn="base">
              <a:spcBef>
                <a:spcPct val="0"/>
              </a:spcBef>
              <a:spcAft>
                <a:spcPct val="0"/>
              </a:spcAft>
              <a:defRPr>
                <a:solidFill>
                  <a:schemeClr val="tx1"/>
                </a:solidFill>
                <a:latin typeface="Arial" panose="020B0604020202020204" pitchFamily="34" charset="0"/>
              </a:defRPr>
            </a:lvl8pPr>
            <a:lvl9pPr marL="3632200" defTabSz="900113"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r>
              <a:rPr lang="en-US" altLang="en-US" sz="1600" b="1" i="1">
                <a:solidFill>
                  <a:srgbClr val="FF3300"/>
                </a:solidFill>
                <a:effectLst>
                  <a:outerShdw blurRad="38100" dist="38100" dir="2700000" algn="tl">
                    <a:srgbClr val="C0C0C0"/>
                  </a:outerShdw>
                </a:effectLst>
                <a:cs typeface="Arial" panose="020B0604020202020204" pitchFamily="34" charset="0"/>
              </a:rPr>
              <a:t>Task Value</a:t>
            </a:r>
            <a:r>
              <a:rPr lang="en-US" altLang="en-US" sz="1600" b="1">
                <a:effectLst>
                  <a:outerShdw blurRad="38100" dist="38100" dir="2700000" algn="tl">
                    <a:srgbClr val="C0C0C0"/>
                  </a:outerShdw>
                </a:effectLst>
                <a:cs typeface="Arial" panose="020B0604020202020204" pitchFamily="34" charset="0"/>
              </a:rPr>
              <a:t>  </a:t>
            </a:r>
          </a:p>
        </p:txBody>
      </p:sp>
      <p:sp>
        <p:nvSpPr>
          <p:cNvPr id="25" name="Rectangle 23">
            <a:extLst>
              <a:ext uri="{FF2B5EF4-FFF2-40B4-BE49-F238E27FC236}">
                <a16:creationId xmlns:a16="http://schemas.microsoft.com/office/drawing/2014/main" id="{51F13E60-2437-083C-E83B-405614DF1FAE}"/>
              </a:ext>
            </a:extLst>
          </p:cNvPr>
          <p:cNvSpPr>
            <a:spLocks noChangeArrowheads="1"/>
          </p:cNvSpPr>
          <p:nvPr/>
        </p:nvSpPr>
        <p:spPr bwMode="auto">
          <a:xfrm>
            <a:off x="2160588" y="5781675"/>
            <a:ext cx="7950200" cy="85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793" tIns="42397" rIns="84793" bIns="42397"/>
          <a:lstStyle>
            <a:lvl1pPr marL="314325" indent="-314325" defTabSz="839788">
              <a:defRPr>
                <a:solidFill>
                  <a:schemeClr val="tx1"/>
                </a:solidFill>
                <a:latin typeface="Arial" panose="020B0604020202020204" pitchFamily="34" charset="0"/>
              </a:defRPr>
            </a:lvl1pPr>
            <a:lvl2pPr marL="679450" indent="-260350" defTabSz="839788">
              <a:defRPr>
                <a:solidFill>
                  <a:schemeClr val="tx1"/>
                </a:solidFill>
                <a:latin typeface="Arial" panose="020B0604020202020204" pitchFamily="34" charset="0"/>
              </a:defRPr>
            </a:lvl2pPr>
            <a:lvl3pPr marL="1047750" indent="-207963" defTabSz="839788">
              <a:defRPr>
                <a:solidFill>
                  <a:schemeClr val="tx1"/>
                </a:solidFill>
                <a:latin typeface="Arial" panose="020B0604020202020204" pitchFamily="34" charset="0"/>
              </a:defRPr>
            </a:lvl3pPr>
            <a:lvl4pPr marL="1466850" indent="-209550" defTabSz="839788">
              <a:defRPr>
                <a:solidFill>
                  <a:schemeClr val="tx1"/>
                </a:solidFill>
                <a:latin typeface="Arial" panose="020B0604020202020204" pitchFamily="34" charset="0"/>
              </a:defRPr>
            </a:lvl4pPr>
            <a:lvl5pPr marL="1884363" indent="-209550" defTabSz="839788">
              <a:defRPr>
                <a:solidFill>
                  <a:schemeClr val="tx1"/>
                </a:solidFill>
                <a:latin typeface="Arial" panose="020B0604020202020204" pitchFamily="34" charset="0"/>
              </a:defRPr>
            </a:lvl5pPr>
            <a:lvl6pPr marL="2341563" indent="-209550" defTabSz="839788" fontAlgn="base">
              <a:spcBef>
                <a:spcPct val="0"/>
              </a:spcBef>
              <a:spcAft>
                <a:spcPct val="0"/>
              </a:spcAft>
              <a:defRPr>
                <a:solidFill>
                  <a:schemeClr val="tx1"/>
                </a:solidFill>
                <a:latin typeface="Arial" panose="020B0604020202020204" pitchFamily="34" charset="0"/>
              </a:defRPr>
            </a:lvl6pPr>
            <a:lvl7pPr marL="2798763" indent="-209550" defTabSz="839788" fontAlgn="base">
              <a:spcBef>
                <a:spcPct val="0"/>
              </a:spcBef>
              <a:spcAft>
                <a:spcPct val="0"/>
              </a:spcAft>
              <a:defRPr>
                <a:solidFill>
                  <a:schemeClr val="tx1"/>
                </a:solidFill>
                <a:latin typeface="Arial" panose="020B0604020202020204" pitchFamily="34" charset="0"/>
              </a:defRPr>
            </a:lvl7pPr>
            <a:lvl8pPr marL="3255963" indent="-209550" defTabSz="839788" fontAlgn="base">
              <a:spcBef>
                <a:spcPct val="0"/>
              </a:spcBef>
              <a:spcAft>
                <a:spcPct val="0"/>
              </a:spcAft>
              <a:defRPr>
                <a:solidFill>
                  <a:schemeClr val="tx1"/>
                </a:solidFill>
                <a:latin typeface="Arial" panose="020B0604020202020204" pitchFamily="34" charset="0"/>
              </a:defRPr>
            </a:lvl8pPr>
            <a:lvl9pPr marL="3713163" indent="-209550" defTabSz="839788"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pPr>
            <a:r>
              <a:rPr lang="en-US" altLang="en-US" sz="2800" b="1">
                <a:solidFill>
                  <a:srgbClr val="063DE8"/>
                </a:solidFill>
                <a:effectLst>
                  <a:outerShdw blurRad="38100" dist="38100" dir="2700000" algn="tl">
                    <a:srgbClr val="C0C0C0"/>
                  </a:outerShdw>
                </a:effectLst>
                <a:cs typeface="Arial" panose="020B0604020202020204" pitchFamily="34" charset="0"/>
              </a:rPr>
              <a:t>      </a:t>
            </a:r>
            <a:r>
              <a:rPr lang="en-US" altLang="en-US" sz="2500" b="1">
                <a:solidFill>
                  <a:srgbClr val="063DE8"/>
                </a:solidFill>
                <a:effectLst>
                  <a:outerShdw blurRad="38100" dist="38100" dir="2700000" algn="tl">
                    <a:srgbClr val="C0C0C0"/>
                  </a:outerShdw>
                </a:effectLst>
                <a:cs typeface="Arial" panose="020B0604020202020204" pitchFamily="34" charset="0"/>
              </a:rPr>
              <a:t>Maintenance Effectiveness Review (MER) -        			</a:t>
            </a:r>
            <a:r>
              <a:rPr lang="en-US" altLang="en-US" sz="1600" b="1">
                <a:solidFill>
                  <a:srgbClr val="063DE8"/>
                </a:solidFill>
                <a:cs typeface="Arial" panose="020B0604020202020204" pitchFamily="34" charset="0"/>
              </a:rPr>
              <a:t>(“Backfit” Approach)</a:t>
            </a:r>
            <a:endParaRPr lang="en-US" altLang="en-US" sz="2500" b="1">
              <a:solidFill>
                <a:srgbClr val="063DE8"/>
              </a:solidFill>
              <a:effectLst>
                <a:outerShdw blurRad="38100" dist="38100" dir="2700000" algn="tl">
                  <a:srgbClr val="C0C0C0"/>
                </a:outerShdw>
              </a:effectLst>
              <a:cs typeface="Arial" panose="020B0604020202020204" pitchFamily="34" charset="0"/>
            </a:endParaRPr>
          </a:p>
        </p:txBody>
      </p:sp>
      <p:sp>
        <p:nvSpPr>
          <p:cNvPr id="26" name="AutoShape 24">
            <a:extLst>
              <a:ext uri="{FF2B5EF4-FFF2-40B4-BE49-F238E27FC236}">
                <a16:creationId xmlns:a16="http://schemas.microsoft.com/office/drawing/2014/main" id="{3DF26635-4C46-5596-31C3-9A09707CA817}"/>
              </a:ext>
            </a:extLst>
          </p:cNvPr>
          <p:cNvSpPr>
            <a:spLocks noChangeArrowheads="1"/>
          </p:cNvSpPr>
          <p:nvPr/>
        </p:nvSpPr>
        <p:spPr bwMode="auto">
          <a:xfrm>
            <a:off x="3241675" y="2738439"/>
            <a:ext cx="484188" cy="250825"/>
          </a:xfrm>
          <a:prstGeom prst="rightArrow">
            <a:avLst>
              <a:gd name="adj1" fmla="val 50000"/>
              <a:gd name="adj2" fmla="val 48260"/>
            </a:avLst>
          </a:prstGeom>
          <a:solidFill>
            <a:srgbClr val="00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AutoShape 25">
            <a:extLst>
              <a:ext uri="{FF2B5EF4-FFF2-40B4-BE49-F238E27FC236}">
                <a16:creationId xmlns:a16="http://schemas.microsoft.com/office/drawing/2014/main" id="{B55DF504-2372-0B8A-8943-332B12773AA7}"/>
              </a:ext>
            </a:extLst>
          </p:cNvPr>
          <p:cNvSpPr>
            <a:spLocks noChangeArrowheads="1"/>
          </p:cNvSpPr>
          <p:nvPr/>
        </p:nvSpPr>
        <p:spPr bwMode="auto">
          <a:xfrm>
            <a:off x="5140325" y="2762251"/>
            <a:ext cx="774700" cy="238125"/>
          </a:xfrm>
          <a:prstGeom prst="rightArrow">
            <a:avLst>
              <a:gd name="adj1" fmla="val 50000"/>
              <a:gd name="adj2" fmla="val 81333"/>
            </a:avLst>
          </a:prstGeom>
          <a:solidFill>
            <a:srgbClr val="00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AutoShape 26">
            <a:extLst>
              <a:ext uri="{FF2B5EF4-FFF2-40B4-BE49-F238E27FC236}">
                <a16:creationId xmlns:a16="http://schemas.microsoft.com/office/drawing/2014/main" id="{4558AD90-2ED2-5E6A-4107-A21B0BC99CC5}"/>
              </a:ext>
            </a:extLst>
          </p:cNvPr>
          <p:cNvSpPr>
            <a:spLocks noChangeArrowheads="1"/>
          </p:cNvSpPr>
          <p:nvPr/>
        </p:nvSpPr>
        <p:spPr bwMode="auto">
          <a:xfrm>
            <a:off x="6443664" y="5048251"/>
            <a:ext cx="725487" cy="238125"/>
          </a:xfrm>
          <a:prstGeom prst="rightArrow">
            <a:avLst>
              <a:gd name="adj1" fmla="val 50000"/>
              <a:gd name="adj2" fmla="val 76167"/>
            </a:avLst>
          </a:prstGeom>
          <a:solidFill>
            <a:srgbClr val="00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AutoShape 27">
            <a:extLst>
              <a:ext uri="{FF2B5EF4-FFF2-40B4-BE49-F238E27FC236}">
                <a16:creationId xmlns:a16="http://schemas.microsoft.com/office/drawing/2014/main" id="{CE99BC50-0A68-439F-7C97-988D22E1886D}"/>
              </a:ext>
            </a:extLst>
          </p:cNvPr>
          <p:cNvSpPr>
            <a:spLocks noChangeArrowheads="1"/>
          </p:cNvSpPr>
          <p:nvPr/>
        </p:nvSpPr>
        <p:spPr bwMode="auto">
          <a:xfrm>
            <a:off x="4048125" y="5048251"/>
            <a:ext cx="738188" cy="238125"/>
          </a:xfrm>
          <a:prstGeom prst="rightArrow">
            <a:avLst>
              <a:gd name="adj1" fmla="val 50000"/>
              <a:gd name="adj2" fmla="val 77500"/>
            </a:avLst>
          </a:prstGeom>
          <a:solidFill>
            <a:srgbClr val="00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AutoShape 28">
            <a:extLst>
              <a:ext uri="{FF2B5EF4-FFF2-40B4-BE49-F238E27FC236}">
                <a16:creationId xmlns:a16="http://schemas.microsoft.com/office/drawing/2014/main" id="{22547633-C147-3BC7-5730-A559CDA8120D}"/>
              </a:ext>
            </a:extLst>
          </p:cNvPr>
          <p:cNvSpPr>
            <a:spLocks noChangeArrowheads="1"/>
          </p:cNvSpPr>
          <p:nvPr/>
        </p:nvSpPr>
        <p:spPr bwMode="auto">
          <a:xfrm>
            <a:off x="7269164" y="2798764"/>
            <a:ext cx="688975" cy="261937"/>
          </a:xfrm>
          <a:prstGeom prst="rightArrow">
            <a:avLst>
              <a:gd name="adj1" fmla="val 50000"/>
              <a:gd name="adj2" fmla="val 65758"/>
            </a:avLst>
          </a:prstGeom>
          <a:solidFill>
            <a:srgbClr val="00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Text Box 29">
            <a:extLst>
              <a:ext uri="{FF2B5EF4-FFF2-40B4-BE49-F238E27FC236}">
                <a16:creationId xmlns:a16="http://schemas.microsoft.com/office/drawing/2014/main" id="{B943F2D1-129A-EA98-B879-9F4B9B0FEC12}"/>
              </a:ext>
            </a:extLst>
          </p:cNvPr>
          <p:cNvSpPr txBox="1">
            <a:spLocks noChangeArrowheads="1"/>
          </p:cNvSpPr>
          <p:nvPr/>
        </p:nvSpPr>
        <p:spPr bwMode="auto">
          <a:xfrm>
            <a:off x="2960689" y="3100388"/>
            <a:ext cx="2928937"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493" tIns="43247" rIns="86493" bIns="43247">
            <a:spAutoFit/>
          </a:bodyPr>
          <a:lstStyle>
            <a:lvl1pPr defTabSz="865188">
              <a:defRPr>
                <a:solidFill>
                  <a:schemeClr val="tx1"/>
                </a:solidFill>
                <a:latin typeface="Arial" panose="020B0604020202020204" pitchFamily="34" charset="0"/>
              </a:defRPr>
            </a:lvl1pPr>
            <a:lvl2pPr marL="431800" defTabSz="865188">
              <a:defRPr>
                <a:solidFill>
                  <a:schemeClr val="tx1"/>
                </a:solidFill>
                <a:latin typeface="Arial" panose="020B0604020202020204" pitchFamily="34" charset="0"/>
              </a:defRPr>
            </a:lvl2pPr>
            <a:lvl3pPr marL="865188" defTabSz="865188">
              <a:defRPr>
                <a:solidFill>
                  <a:schemeClr val="tx1"/>
                </a:solidFill>
                <a:latin typeface="Arial" panose="020B0604020202020204" pitchFamily="34" charset="0"/>
              </a:defRPr>
            </a:lvl3pPr>
            <a:lvl4pPr marL="1296988" defTabSz="865188">
              <a:defRPr>
                <a:solidFill>
                  <a:schemeClr val="tx1"/>
                </a:solidFill>
                <a:latin typeface="Arial" panose="020B0604020202020204" pitchFamily="34" charset="0"/>
              </a:defRPr>
            </a:lvl4pPr>
            <a:lvl5pPr marL="1730375" defTabSz="865188">
              <a:defRPr>
                <a:solidFill>
                  <a:schemeClr val="tx1"/>
                </a:solidFill>
                <a:latin typeface="Arial" panose="020B0604020202020204" pitchFamily="34" charset="0"/>
              </a:defRPr>
            </a:lvl5pPr>
            <a:lvl6pPr marL="2187575" defTabSz="865188" fontAlgn="base">
              <a:spcBef>
                <a:spcPct val="0"/>
              </a:spcBef>
              <a:spcAft>
                <a:spcPct val="0"/>
              </a:spcAft>
              <a:defRPr>
                <a:solidFill>
                  <a:schemeClr val="tx1"/>
                </a:solidFill>
                <a:latin typeface="Arial" panose="020B0604020202020204" pitchFamily="34" charset="0"/>
              </a:defRPr>
            </a:lvl6pPr>
            <a:lvl7pPr marL="2644775" defTabSz="865188" fontAlgn="base">
              <a:spcBef>
                <a:spcPct val="0"/>
              </a:spcBef>
              <a:spcAft>
                <a:spcPct val="0"/>
              </a:spcAft>
              <a:defRPr>
                <a:solidFill>
                  <a:schemeClr val="tx1"/>
                </a:solidFill>
                <a:latin typeface="Arial" panose="020B0604020202020204" pitchFamily="34" charset="0"/>
              </a:defRPr>
            </a:lvl7pPr>
            <a:lvl8pPr marL="3101975" defTabSz="865188" fontAlgn="base">
              <a:spcBef>
                <a:spcPct val="0"/>
              </a:spcBef>
              <a:spcAft>
                <a:spcPct val="0"/>
              </a:spcAft>
              <a:defRPr>
                <a:solidFill>
                  <a:schemeClr val="tx1"/>
                </a:solidFill>
                <a:latin typeface="Arial" panose="020B0604020202020204" pitchFamily="34" charset="0"/>
              </a:defRPr>
            </a:lvl8pPr>
            <a:lvl9pPr marL="3559175" defTabSz="865188"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en-US" altLang="en-US" sz="1500">
                <a:latin typeface="Times New Roman" panose="02020603050405020304" pitchFamily="18" charset="0"/>
                <a:cs typeface="Arial" panose="020B0604020202020204" pitchFamily="34" charset="0"/>
              </a:rPr>
              <a:t>Failure Modes &amp; </a:t>
            </a:r>
          </a:p>
          <a:p>
            <a:pPr algn="ctr" eaLnBrk="0" hangingPunct="0">
              <a:spcBef>
                <a:spcPct val="50000"/>
              </a:spcBef>
            </a:pPr>
            <a:r>
              <a:rPr lang="en-US" altLang="en-US" sz="1500">
                <a:latin typeface="Times New Roman" panose="02020603050405020304" pitchFamily="18" charset="0"/>
                <a:cs typeface="Arial" panose="020B0604020202020204" pitchFamily="34" charset="0"/>
              </a:rPr>
              <a:t>Effects Analysis</a:t>
            </a:r>
          </a:p>
        </p:txBody>
      </p:sp>
      <p:cxnSp>
        <p:nvCxnSpPr>
          <p:cNvPr id="32" name="AutoShape 30">
            <a:extLst>
              <a:ext uri="{FF2B5EF4-FFF2-40B4-BE49-F238E27FC236}">
                <a16:creationId xmlns:a16="http://schemas.microsoft.com/office/drawing/2014/main" id="{E92AE37A-467A-1629-D1CA-108A9B1DA61B}"/>
              </a:ext>
            </a:extLst>
          </p:cNvPr>
          <p:cNvCxnSpPr>
            <a:cxnSpLocks noChangeShapeType="1"/>
            <a:stCxn id="17" idx="3"/>
            <a:endCxn id="19" idx="1"/>
          </p:cNvCxnSpPr>
          <p:nvPr/>
        </p:nvCxnSpPr>
        <p:spPr bwMode="auto">
          <a:xfrm flipH="1">
            <a:off x="2095501" y="2957513"/>
            <a:ext cx="7540625" cy="2086930"/>
          </a:xfrm>
          <a:prstGeom prst="bentConnector5">
            <a:avLst>
              <a:gd name="adj1" fmla="val -3032"/>
              <a:gd name="adj2" fmla="val 53172"/>
              <a:gd name="adj3" fmla="val 103032"/>
            </a:avLst>
          </a:prstGeom>
          <a:noFill/>
          <a:ln w="28575">
            <a:solidFill>
              <a:schemeClr val="tx1"/>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8619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P spid="25"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AA50D-403A-8DD5-F7A1-311E052B47DC}"/>
              </a:ext>
            </a:extLst>
          </p:cNvPr>
          <p:cNvSpPr>
            <a:spLocks noGrp="1"/>
          </p:cNvSpPr>
          <p:nvPr>
            <p:ph type="title"/>
          </p:nvPr>
        </p:nvSpPr>
        <p:spPr/>
        <p:txBody>
          <a:bodyPr/>
          <a:lstStyle/>
          <a:p>
            <a:r>
              <a:rPr lang="en-US" dirty="0"/>
              <a:t>Asset Management Consideration</a:t>
            </a:r>
          </a:p>
        </p:txBody>
      </p:sp>
      <p:pic>
        <p:nvPicPr>
          <p:cNvPr id="9" name="Picture 8">
            <a:extLst>
              <a:ext uri="{FF2B5EF4-FFF2-40B4-BE49-F238E27FC236}">
                <a16:creationId xmlns:a16="http://schemas.microsoft.com/office/drawing/2014/main" id="{BE19C9C8-3F99-19C3-C5ED-E5DEC3B798C1}"/>
              </a:ext>
            </a:extLst>
          </p:cNvPr>
          <p:cNvPicPr>
            <a:picLocks noChangeAspect="1"/>
          </p:cNvPicPr>
          <p:nvPr/>
        </p:nvPicPr>
        <p:blipFill>
          <a:blip r:embed="rId2"/>
          <a:stretch>
            <a:fillRect/>
          </a:stretch>
        </p:blipFill>
        <p:spPr>
          <a:xfrm>
            <a:off x="2408083" y="1640895"/>
            <a:ext cx="7368180" cy="4341520"/>
          </a:xfrm>
          <a:prstGeom prst="rect">
            <a:avLst/>
          </a:prstGeom>
        </p:spPr>
      </p:pic>
    </p:spTree>
    <p:extLst>
      <p:ext uri="{BB962C8B-B14F-4D97-AF65-F5344CB8AC3E}">
        <p14:creationId xmlns:p14="http://schemas.microsoft.com/office/powerpoint/2010/main" val="1490244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32AF7-3F82-E862-E77B-32284A6A7D6C}"/>
              </a:ext>
            </a:extLst>
          </p:cNvPr>
          <p:cNvSpPr>
            <a:spLocks noGrp="1"/>
          </p:cNvSpPr>
          <p:nvPr>
            <p:ph type="title"/>
          </p:nvPr>
        </p:nvSpPr>
        <p:spPr/>
        <p:txBody>
          <a:bodyPr/>
          <a:lstStyle/>
          <a:p>
            <a:r>
              <a:rPr lang="en-US" dirty="0"/>
              <a:t>Program Development</a:t>
            </a:r>
          </a:p>
        </p:txBody>
      </p:sp>
      <p:sp>
        <p:nvSpPr>
          <p:cNvPr id="3" name="Content Placeholder 2">
            <a:extLst>
              <a:ext uri="{FF2B5EF4-FFF2-40B4-BE49-F238E27FC236}">
                <a16:creationId xmlns:a16="http://schemas.microsoft.com/office/drawing/2014/main" id="{15F2561A-7B21-007A-E683-8334773C61B6}"/>
              </a:ext>
            </a:extLst>
          </p:cNvPr>
          <p:cNvSpPr>
            <a:spLocks noGrp="1"/>
          </p:cNvSpPr>
          <p:nvPr>
            <p:ph idx="1"/>
          </p:nvPr>
        </p:nvSpPr>
        <p:spPr>
          <a:xfrm>
            <a:off x="646770" y="2523067"/>
            <a:ext cx="5974163" cy="3739931"/>
          </a:xfrm>
        </p:spPr>
        <p:txBody>
          <a:bodyPr/>
          <a:lstStyle/>
          <a:p>
            <a:r>
              <a:rPr lang="en-US" altLang="en-US" dirty="0"/>
              <a:t>Know your equipment – Equipment Census</a:t>
            </a:r>
          </a:p>
          <a:p>
            <a:r>
              <a:rPr lang="en-US" altLang="en-US" dirty="0"/>
              <a:t>Determine Criticality of Systems</a:t>
            </a:r>
          </a:p>
          <a:p>
            <a:pPr marL="361188" lvl="1" indent="-342900">
              <a:buFont typeface="Arial" panose="020B0604020202020204" pitchFamily="34" charset="0"/>
              <a:buChar char="•"/>
            </a:pPr>
            <a:r>
              <a:rPr lang="en-US" altLang="en-US" dirty="0"/>
              <a:t>Personnel Safety</a:t>
            </a:r>
          </a:p>
          <a:p>
            <a:pPr marL="361188" lvl="1" indent="-342900">
              <a:buFont typeface="Arial" panose="020B0604020202020204" pitchFamily="34" charset="0"/>
              <a:buChar char="•"/>
            </a:pPr>
            <a:r>
              <a:rPr lang="en-US" altLang="en-US" dirty="0"/>
              <a:t>Law/Regulation</a:t>
            </a:r>
          </a:p>
          <a:p>
            <a:pPr marL="361188" lvl="1" indent="-342900">
              <a:buFont typeface="Arial" panose="020B0604020202020204" pitchFamily="34" charset="0"/>
              <a:buChar char="•"/>
            </a:pPr>
            <a:r>
              <a:rPr lang="en-US" altLang="en-US" dirty="0"/>
              <a:t>Production</a:t>
            </a:r>
          </a:p>
          <a:p>
            <a:pPr marL="361188" lvl="1" indent="-342900">
              <a:buFont typeface="Arial" panose="020B0604020202020204" pitchFamily="34" charset="0"/>
              <a:buChar char="•"/>
            </a:pPr>
            <a:r>
              <a:rPr lang="en-US" altLang="en-US" dirty="0"/>
              <a:t>Expense to Repair/Replace</a:t>
            </a:r>
          </a:p>
          <a:p>
            <a:pPr marL="361188" lvl="1" indent="-342900">
              <a:buFont typeface="Arial" panose="020B0604020202020204" pitchFamily="34" charset="0"/>
              <a:buChar char="•"/>
            </a:pPr>
            <a:r>
              <a:rPr lang="en-US" altLang="en-US" dirty="0"/>
              <a:t>Other</a:t>
            </a:r>
          </a:p>
          <a:p>
            <a:endParaRPr lang="en-US" dirty="0"/>
          </a:p>
        </p:txBody>
      </p:sp>
      <p:pic>
        <p:nvPicPr>
          <p:cNvPr id="5" name="Picture 4">
            <a:extLst>
              <a:ext uri="{FF2B5EF4-FFF2-40B4-BE49-F238E27FC236}">
                <a16:creationId xmlns:a16="http://schemas.microsoft.com/office/drawing/2014/main" id="{9F86AB9A-F6A8-4579-BD31-9B321BCF48DA}"/>
              </a:ext>
            </a:extLst>
          </p:cNvPr>
          <p:cNvPicPr>
            <a:picLocks noChangeAspect="1"/>
          </p:cNvPicPr>
          <p:nvPr/>
        </p:nvPicPr>
        <p:blipFill>
          <a:blip r:embed="rId2"/>
          <a:stretch>
            <a:fillRect/>
          </a:stretch>
        </p:blipFill>
        <p:spPr>
          <a:xfrm rot="5400000">
            <a:off x="7145867" y="2336582"/>
            <a:ext cx="4487333" cy="3365500"/>
          </a:xfrm>
          <a:prstGeom prst="rect">
            <a:avLst/>
          </a:prstGeom>
        </p:spPr>
      </p:pic>
    </p:spTree>
    <p:extLst>
      <p:ext uri="{BB962C8B-B14F-4D97-AF65-F5344CB8AC3E}">
        <p14:creationId xmlns:p14="http://schemas.microsoft.com/office/powerpoint/2010/main" val="4058513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24868-72E7-FBE6-C86D-827D30532A06}"/>
              </a:ext>
            </a:extLst>
          </p:cNvPr>
          <p:cNvSpPr>
            <a:spLocks noGrp="1"/>
          </p:cNvSpPr>
          <p:nvPr>
            <p:ph type="title"/>
          </p:nvPr>
        </p:nvSpPr>
        <p:spPr/>
        <p:txBody>
          <a:bodyPr/>
          <a:lstStyle/>
          <a:p>
            <a:r>
              <a:rPr lang="en-US" dirty="0"/>
              <a:t>Program Development</a:t>
            </a:r>
          </a:p>
        </p:txBody>
      </p:sp>
      <p:sp>
        <p:nvSpPr>
          <p:cNvPr id="3" name="Content Placeholder 2">
            <a:extLst>
              <a:ext uri="{FF2B5EF4-FFF2-40B4-BE49-F238E27FC236}">
                <a16:creationId xmlns:a16="http://schemas.microsoft.com/office/drawing/2014/main" id="{172C7E9F-C62D-CBA3-A665-F0346CF0535D}"/>
              </a:ext>
            </a:extLst>
          </p:cNvPr>
          <p:cNvSpPr>
            <a:spLocks noGrp="1"/>
          </p:cNvSpPr>
          <p:nvPr>
            <p:ph idx="1"/>
          </p:nvPr>
        </p:nvSpPr>
        <p:spPr>
          <a:xfrm>
            <a:off x="646770" y="2082800"/>
            <a:ext cx="5991097" cy="4180198"/>
          </a:xfrm>
        </p:spPr>
        <p:txBody>
          <a:bodyPr/>
          <a:lstStyle/>
          <a:p>
            <a:r>
              <a:rPr lang="en-US" altLang="en-US" dirty="0"/>
              <a:t>Determine Existing Condition of Critical Equipment</a:t>
            </a:r>
          </a:p>
          <a:p>
            <a:endParaRPr lang="en-US" altLang="en-US" dirty="0"/>
          </a:p>
          <a:p>
            <a:r>
              <a:rPr lang="en-US" altLang="en-US" dirty="0"/>
              <a:t>Gap Analysis of Implementing Program</a:t>
            </a:r>
          </a:p>
          <a:p>
            <a:endParaRPr lang="en-US" altLang="en-US" dirty="0"/>
          </a:p>
          <a:p>
            <a:r>
              <a:rPr lang="en-US" altLang="en-US" dirty="0"/>
              <a:t>PM Optimization – Start by reducing obviously redundant or unnecessary PM’s</a:t>
            </a:r>
          </a:p>
          <a:p>
            <a:endParaRPr lang="en-US" dirty="0"/>
          </a:p>
        </p:txBody>
      </p:sp>
      <p:pic>
        <p:nvPicPr>
          <p:cNvPr id="5" name="Picture 4">
            <a:extLst>
              <a:ext uri="{FF2B5EF4-FFF2-40B4-BE49-F238E27FC236}">
                <a16:creationId xmlns:a16="http://schemas.microsoft.com/office/drawing/2014/main" id="{CFDCCE51-137A-8D3C-F0A1-0D6E2A012C68}"/>
              </a:ext>
            </a:extLst>
          </p:cNvPr>
          <p:cNvPicPr>
            <a:picLocks noChangeAspect="1"/>
          </p:cNvPicPr>
          <p:nvPr/>
        </p:nvPicPr>
        <p:blipFill>
          <a:blip r:embed="rId2"/>
          <a:stretch>
            <a:fillRect/>
          </a:stretch>
        </p:blipFill>
        <p:spPr>
          <a:xfrm>
            <a:off x="6973230" y="2082800"/>
            <a:ext cx="4572000" cy="3429000"/>
          </a:xfrm>
          <a:prstGeom prst="rect">
            <a:avLst/>
          </a:prstGeom>
        </p:spPr>
      </p:pic>
    </p:spTree>
    <p:extLst>
      <p:ext uri="{BB962C8B-B14F-4D97-AF65-F5344CB8AC3E}">
        <p14:creationId xmlns:p14="http://schemas.microsoft.com/office/powerpoint/2010/main" val="1952836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0108D-DFF0-8B43-8F05-04BF79DA9CDF}"/>
              </a:ext>
            </a:extLst>
          </p:cNvPr>
          <p:cNvSpPr>
            <a:spLocks noGrp="1"/>
          </p:cNvSpPr>
          <p:nvPr>
            <p:ph type="title"/>
          </p:nvPr>
        </p:nvSpPr>
        <p:spPr/>
        <p:txBody>
          <a:bodyPr/>
          <a:lstStyle/>
          <a:p>
            <a:r>
              <a:rPr lang="en-US" dirty="0"/>
              <a:t>Program Development</a:t>
            </a:r>
          </a:p>
        </p:txBody>
      </p:sp>
      <p:sp>
        <p:nvSpPr>
          <p:cNvPr id="3" name="Content Placeholder 2">
            <a:extLst>
              <a:ext uri="{FF2B5EF4-FFF2-40B4-BE49-F238E27FC236}">
                <a16:creationId xmlns:a16="http://schemas.microsoft.com/office/drawing/2014/main" id="{6BEFC3E1-6163-6B04-7327-AB901F97F6C4}"/>
              </a:ext>
            </a:extLst>
          </p:cNvPr>
          <p:cNvSpPr>
            <a:spLocks noGrp="1"/>
          </p:cNvSpPr>
          <p:nvPr>
            <p:ph idx="1"/>
          </p:nvPr>
        </p:nvSpPr>
        <p:spPr>
          <a:xfrm>
            <a:off x="646770" y="1690989"/>
            <a:ext cx="6092697" cy="4572009"/>
          </a:xfrm>
        </p:spPr>
        <p:txBody>
          <a:bodyPr/>
          <a:lstStyle/>
          <a:p>
            <a:r>
              <a:rPr lang="en-US" altLang="en-US" dirty="0"/>
              <a:t>Develop Maintenance Tactic (</a:t>
            </a:r>
            <a:r>
              <a:rPr lang="en-US" altLang="en-US" dirty="0" err="1"/>
              <a:t>ie</a:t>
            </a:r>
            <a:r>
              <a:rPr lang="en-US" altLang="en-US" dirty="0"/>
              <a:t>: RCM)</a:t>
            </a:r>
          </a:p>
          <a:p>
            <a:pPr marL="361188" lvl="1" indent="-342900">
              <a:buFont typeface="Arial" panose="020B0604020202020204" pitchFamily="34" charset="0"/>
              <a:buChar char="•"/>
            </a:pPr>
            <a:r>
              <a:rPr lang="en-US" altLang="en-US" dirty="0"/>
              <a:t>Understand the functions required</a:t>
            </a:r>
          </a:p>
          <a:p>
            <a:pPr marL="361188" lvl="1" indent="-342900">
              <a:buFont typeface="Arial" panose="020B0604020202020204" pitchFamily="34" charset="0"/>
              <a:buChar char="•"/>
            </a:pPr>
            <a:r>
              <a:rPr lang="en-US" altLang="en-US" dirty="0"/>
              <a:t>Understand what constitutes a functional failure</a:t>
            </a:r>
          </a:p>
          <a:p>
            <a:pPr marL="361188" lvl="1" indent="-342900">
              <a:buFont typeface="Arial" panose="020B0604020202020204" pitchFamily="34" charset="0"/>
              <a:buChar char="•"/>
            </a:pPr>
            <a:r>
              <a:rPr lang="en-US" altLang="en-US" dirty="0"/>
              <a:t>Understand the failure modes</a:t>
            </a:r>
          </a:p>
          <a:p>
            <a:pPr marL="361188" lvl="1" indent="-342900">
              <a:buFont typeface="Arial" panose="020B0604020202020204" pitchFamily="34" charset="0"/>
              <a:buChar char="•"/>
            </a:pPr>
            <a:r>
              <a:rPr lang="en-US" altLang="en-US" dirty="0"/>
              <a:t>Understand the failure effects</a:t>
            </a:r>
          </a:p>
          <a:p>
            <a:pPr marL="361188" lvl="1" indent="-342900">
              <a:buFont typeface="Arial" panose="020B0604020202020204" pitchFamily="34" charset="0"/>
              <a:buChar char="•"/>
            </a:pPr>
            <a:r>
              <a:rPr lang="en-US" altLang="en-US" dirty="0"/>
              <a:t>Understand the failure consequences and risk</a:t>
            </a:r>
          </a:p>
          <a:p>
            <a:pPr marL="361188" lvl="1" indent="-342900">
              <a:buFont typeface="Arial" panose="020B0604020202020204" pitchFamily="34" charset="0"/>
              <a:buChar char="•"/>
            </a:pPr>
            <a:r>
              <a:rPr lang="en-US" altLang="en-US" dirty="0"/>
              <a:t>What proactive tasks and intervals can detect or prevent</a:t>
            </a:r>
          </a:p>
          <a:p>
            <a:pPr marL="361188" lvl="1" indent="-342900">
              <a:buFont typeface="Arial" panose="020B0604020202020204" pitchFamily="34" charset="0"/>
              <a:buChar char="•"/>
            </a:pPr>
            <a:r>
              <a:rPr lang="en-US" altLang="en-US" dirty="0"/>
              <a:t>What can be done should a task not be identified.</a:t>
            </a:r>
          </a:p>
          <a:p>
            <a:r>
              <a:rPr lang="en-US" altLang="en-US" dirty="0"/>
              <a:t>Maintenance Effectiveness Review (Continuous Improvement)</a:t>
            </a:r>
          </a:p>
          <a:p>
            <a:endParaRPr lang="en-US" dirty="0"/>
          </a:p>
        </p:txBody>
      </p:sp>
      <p:pic>
        <p:nvPicPr>
          <p:cNvPr id="5" name="Picture 4">
            <a:extLst>
              <a:ext uri="{FF2B5EF4-FFF2-40B4-BE49-F238E27FC236}">
                <a16:creationId xmlns:a16="http://schemas.microsoft.com/office/drawing/2014/main" id="{5BE93CD7-3BBF-4D53-BE26-2FE6C223F2BC}"/>
              </a:ext>
            </a:extLst>
          </p:cNvPr>
          <p:cNvPicPr>
            <a:picLocks noChangeAspect="1"/>
          </p:cNvPicPr>
          <p:nvPr/>
        </p:nvPicPr>
        <p:blipFill>
          <a:blip r:embed="rId2"/>
          <a:stretch>
            <a:fillRect/>
          </a:stretch>
        </p:blipFill>
        <p:spPr>
          <a:xfrm>
            <a:off x="6739467" y="1690989"/>
            <a:ext cx="5058508" cy="3793881"/>
          </a:xfrm>
          <a:prstGeom prst="rect">
            <a:avLst/>
          </a:prstGeom>
        </p:spPr>
      </p:pic>
    </p:spTree>
    <p:extLst>
      <p:ext uri="{BB962C8B-B14F-4D97-AF65-F5344CB8AC3E}">
        <p14:creationId xmlns:p14="http://schemas.microsoft.com/office/powerpoint/2010/main" val="316165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85B4-8053-A477-61EA-F6E9E4BA5036}"/>
              </a:ext>
            </a:extLst>
          </p:cNvPr>
          <p:cNvSpPr>
            <a:spLocks noGrp="1"/>
          </p:cNvSpPr>
          <p:nvPr>
            <p:ph type="title"/>
          </p:nvPr>
        </p:nvSpPr>
        <p:spPr/>
        <p:txBody>
          <a:bodyPr/>
          <a:lstStyle/>
          <a:p>
            <a:r>
              <a:rPr lang="en-US" dirty="0"/>
              <a:t>RCM Questions</a:t>
            </a:r>
          </a:p>
        </p:txBody>
      </p:sp>
      <p:sp>
        <p:nvSpPr>
          <p:cNvPr id="3" name="Content Placeholder 2">
            <a:extLst>
              <a:ext uri="{FF2B5EF4-FFF2-40B4-BE49-F238E27FC236}">
                <a16:creationId xmlns:a16="http://schemas.microsoft.com/office/drawing/2014/main" id="{577D7404-F9CA-F9C5-F1B8-653D7AEE9F1E}"/>
              </a:ext>
            </a:extLst>
          </p:cNvPr>
          <p:cNvSpPr>
            <a:spLocks noGrp="1"/>
          </p:cNvSpPr>
          <p:nvPr>
            <p:ph idx="1"/>
          </p:nvPr>
        </p:nvSpPr>
        <p:spPr/>
        <p:txBody>
          <a:bodyPr/>
          <a:lstStyle/>
          <a:p>
            <a:pPr marL="514350" indent="-514350">
              <a:buFont typeface="+mj-lt"/>
              <a:buAutoNum type="arabicPeriod"/>
            </a:pPr>
            <a:r>
              <a:rPr lang="en-US" dirty="0"/>
              <a:t>What are the functions and associated desired standards of performance of the asset in its present operating context (functions)?</a:t>
            </a:r>
          </a:p>
          <a:p>
            <a:pPr marL="514350" indent="-514350">
              <a:buFont typeface="+mj-lt"/>
              <a:buAutoNum type="arabicPeriod"/>
            </a:pPr>
            <a:r>
              <a:rPr lang="en-US" dirty="0"/>
              <a:t>In what ways can it fail to fulfill its functions (functional failures)?</a:t>
            </a:r>
          </a:p>
          <a:p>
            <a:pPr marL="514350" indent="-514350">
              <a:buFont typeface="+mj-lt"/>
              <a:buAutoNum type="arabicPeriod"/>
            </a:pPr>
            <a:r>
              <a:rPr lang="en-US" dirty="0"/>
              <a:t>What causes each functional failure (failure modes)?</a:t>
            </a:r>
          </a:p>
          <a:p>
            <a:pPr marL="514350" indent="-514350">
              <a:buFont typeface="+mj-lt"/>
              <a:buAutoNum type="arabicPeriod"/>
            </a:pPr>
            <a:r>
              <a:rPr lang="en-US" dirty="0"/>
              <a:t>What happens when each failure occurs (failure effects)?</a:t>
            </a:r>
          </a:p>
          <a:p>
            <a:pPr marL="514350" indent="-514350">
              <a:buFont typeface="+mj-lt"/>
              <a:buAutoNum type="arabicPeriod"/>
            </a:pPr>
            <a:r>
              <a:rPr lang="en-US" dirty="0"/>
              <a:t>In what way does each failure matter (failure consequences)?</a:t>
            </a:r>
          </a:p>
          <a:p>
            <a:pPr marL="514350" indent="-514350">
              <a:buFont typeface="+mj-lt"/>
              <a:buAutoNum type="arabicPeriod" startAt="6"/>
            </a:pPr>
            <a:r>
              <a:rPr lang="en-US" dirty="0"/>
              <a:t>What should be done to predict or prevent each failure (proactive tasks and task intervals)?</a:t>
            </a:r>
          </a:p>
          <a:p>
            <a:pPr marL="514350" indent="-514350">
              <a:buFont typeface="+mj-lt"/>
              <a:buAutoNum type="arabicPeriod" startAt="6"/>
            </a:pPr>
            <a:r>
              <a:rPr lang="en-US" dirty="0"/>
              <a:t>What should be done if a suitable proactive task cannot be found (default action)?</a:t>
            </a:r>
          </a:p>
          <a:p>
            <a:endParaRPr lang="en-US" dirty="0"/>
          </a:p>
        </p:txBody>
      </p:sp>
    </p:spTree>
    <p:extLst>
      <p:ext uri="{BB962C8B-B14F-4D97-AF65-F5344CB8AC3E}">
        <p14:creationId xmlns:p14="http://schemas.microsoft.com/office/powerpoint/2010/main" val="2350245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C0FC5-4DD5-ADD6-083D-555C427AC5B7}"/>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75B7D7D2-F4AB-54E2-05F4-FA7806D936ED}"/>
              </a:ext>
            </a:extLst>
          </p:cNvPr>
          <p:cNvSpPr>
            <a:spLocks noGrp="1"/>
          </p:cNvSpPr>
          <p:nvPr>
            <p:ph idx="1"/>
          </p:nvPr>
        </p:nvSpPr>
        <p:spPr>
          <a:xfrm>
            <a:off x="646770" y="1690989"/>
            <a:ext cx="6990163" cy="4572009"/>
          </a:xfrm>
        </p:spPr>
        <p:txBody>
          <a:bodyPr/>
          <a:lstStyle/>
          <a:p>
            <a:pPr marL="342900" indent="-342900">
              <a:buFont typeface="Arial" panose="020B0604020202020204" pitchFamily="34" charset="0"/>
              <a:buChar char="•"/>
            </a:pPr>
            <a:r>
              <a:rPr lang="en-US" dirty="0"/>
              <a:t>Perspective: view of the system function depend on perspective</a:t>
            </a:r>
          </a:p>
          <a:p>
            <a:pPr marL="457200" indent="-457200">
              <a:buFont typeface="+mj-lt"/>
              <a:buAutoNum type="arabicPeriod"/>
            </a:pPr>
            <a:r>
              <a:rPr lang="en-US" dirty="0"/>
              <a:t>Establish boundaries:</a:t>
            </a:r>
          </a:p>
          <a:p>
            <a:pPr marL="1143000" lvl="1"/>
            <a:r>
              <a:rPr lang="en-US" dirty="0"/>
              <a:t>Interfaces (in and out)</a:t>
            </a:r>
          </a:p>
          <a:p>
            <a:pPr marL="1143000" lvl="1"/>
            <a:r>
              <a:rPr lang="en-US" dirty="0"/>
              <a:t>Components within boundary</a:t>
            </a:r>
          </a:p>
          <a:p>
            <a:pPr marL="800100" indent="-457200">
              <a:buFont typeface="+mj-lt"/>
              <a:buAutoNum type="arabicPeriod"/>
            </a:pPr>
            <a:r>
              <a:rPr lang="en-US" dirty="0"/>
              <a:t>Parameters that measure performance of the functions and what values deliver satisfactory reliability and performance MUST be known and identified.</a:t>
            </a:r>
          </a:p>
          <a:p>
            <a:endParaRPr lang="en-US" dirty="0"/>
          </a:p>
        </p:txBody>
      </p:sp>
      <p:pic>
        <p:nvPicPr>
          <p:cNvPr id="5" name="Video 4" title="Cogs turning inside head outline">
            <a:hlinkClick r:id="" action="ppaction://media"/>
            <a:extLst>
              <a:ext uri="{FF2B5EF4-FFF2-40B4-BE49-F238E27FC236}">
                <a16:creationId xmlns:a16="http://schemas.microsoft.com/office/drawing/2014/main" id="{9817D14D-6BB7-7F92-3532-D3B2934B4C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57067" y="2121957"/>
            <a:ext cx="4114800" cy="2314575"/>
          </a:xfrm>
          <a:prstGeom prst="rect">
            <a:avLst/>
          </a:prstGeom>
        </p:spPr>
      </p:pic>
    </p:spTree>
    <p:extLst>
      <p:ext uri="{BB962C8B-B14F-4D97-AF65-F5344CB8AC3E}">
        <p14:creationId xmlns:p14="http://schemas.microsoft.com/office/powerpoint/2010/main" val="33682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C33C7-8ABF-09FB-7EC7-D51BB1CE9D52}"/>
              </a:ext>
            </a:extLst>
          </p:cNvPr>
          <p:cNvSpPr>
            <a:spLocks noGrp="1"/>
          </p:cNvSpPr>
          <p:nvPr>
            <p:ph type="title"/>
          </p:nvPr>
        </p:nvSpPr>
        <p:spPr/>
        <p:txBody>
          <a:bodyPr/>
          <a:lstStyle/>
          <a:p>
            <a:r>
              <a:rPr lang="en-US" dirty="0"/>
              <a:t>Failure Modes and Effects Analysis</a:t>
            </a:r>
          </a:p>
        </p:txBody>
      </p:sp>
      <p:sp>
        <p:nvSpPr>
          <p:cNvPr id="3" name="Content Placeholder 2">
            <a:extLst>
              <a:ext uri="{FF2B5EF4-FFF2-40B4-BE49-F238E27FC236}">
                <a16:creationId xmlns:a16="http://schemas.microsoft.com/office/drawing/2014/main" id="{F7506D44-1874-3CC5-375B-4D818C58B9DF}"/>
              </a:ext>
            </a:extLst>
          </p:cNvPr>
          <p:cNvSpPr>
            <a:spLocks noGrp="1"/>
          </p:cNvSpPr>
          <p:nvPr>
            <p:ph idx="1"/>
          </p:nvPr>
        </p:nvSpPr>
        <p:spPr>
          <a:xfrm>
            <a:off x="646770" y="1690989"/>
            <a:ext cx="7701363" cy="4572009"/>
          </a:xfrm>
        </p:spPr>
        <p:txBody>
          <a:bodyPr>
            <a:normAutofit fontScale="92500" lnSpcReduction="20000"/>
          </a:bodyPr>
          <a:lstStyle/>
          <a:p>
            <a:pPr marL="342900" indent="-342900">
              <a:buFont typeface="Arial" panose="020B0604020202020204" pitchFamily="34" charset="0"/>
              <a:buChar char="•"/>
            </a:pPr>
            <a:r>
              <a:rPr lang="en-US" dirty="0"/>
              <a:t>What failures interrupt equipment function?</a:t>
            </a:r>
          </a:p>
          <a:p>
            <a:pPr marL="342900" indent="-342900">
              <a:buFont typeface="Arial" panose="020B0604020202020204" pitchFamily="34" charset="0"/>
              <a:buChar char="•"/>
            </a:pPr>
            <a:r>
              <a:rPr lang="en-US" dirty="0"/>
              <a:t>What are the effects of those failures?</a:t>
            </a:r>
          </a:p>
          <a:p>
            <a:pPr marL="342900" indent="-342900">
              <a:buFont typeface="Arial" panose="020B0604020202020204" pitchFamily="34" charset="0"/>
              <a:buChar char="•"/>
            </a:pPr>
            <a:r>
              <a:rPr lang="en-US" dirty="0"/>
              <a:t>Functional Failure: When a system or subsystem ceases to provide a required function; whether that function is active, passive, evident, or hidden.</a:t>
            </a:r>
          </a:p>
          <a:p>
            <a:pPr marL="342900" indent="-342900">
              <a:buFont typeface="Arial" panose="020B0604020202020204" pitchFamily="34" charset="0"/>
              <a:buChar char="•"/>
            </a:pPr>
            <a:r>
              <a:rPr lang="en-US" dirty="0"/>
              <a:t>Failure Mode: The specific condition causing a functional failure (often best described as the condition after failure).  This can include shorted winding, failed bearings, or other condition.</a:t>
            </a:r>
          </a:p>
          <a:p>
            <a:pPr marL="342900" indent="-342900">
              <a:buFont typeface="Arial" panose="020B0604020202020204" pitchFamily="34" charset="0"/>
              <a:buChar char="•"/>
            </a:pPr>
            <a:r>
              <a:rPr lang="en-US" dirty="0"/>
              <a:t>Failure Cause: the condition that precipitates the failure mode:</a:t>
            </a:r>
          </a:p>
          <a:p>
            <a:pPr marL="1143000" lvl="1"/>
            <a:r>
              <a:rPr lang="en-US" dirty="0"/>
              <a:t>Grit or water in machinery lubrication oil</a:t>
            </a:r>
          </a:p>
          <a:p>
            <a:pPr marL="1143000" lvl="1"/>
            <a:r>
              <a:rPr lang="en-US" dirty="0"/>
              <a:t>Improper bearing clearances</a:t>
            </a:r>
          </a:p>
          <a:p>
            <a:pPr marL="1143000" lvl="1"/>
            <a:r>
              <a:rPr lang="en-US" dirty="0"/>
              <a:t>Excessive cycles</a:t>
            </a:r>
          </a:p>
          <a:p>
            <a:pPr marL="685800" indent="-342900">
              <a:buFont typeface="Arial" panose="020B0604020202020204" pitchFamily="34" charset="0"/>
              <a:buChar char="•"/>
            </a:pPr>
            <a:r>
              <a:rPr lang="en-US" dirty="0"/>
              <a:t>What maintenance is intended to prevent.</a:t>
            </a:r>
          </a:p>
          <a:p>
            <a:endParaRPr lang="en-US" dirty="0"/>
          </a:p>
        </p:txBody>
      </p:sp>
      <p:pic>
        <p:nvPicPr>
          <p:cNvPr id="5" name="Picture 4">
            <a:extLst>
              <a:ext uri="{FF2B5EF4-FFF2-40B4-BE49-F238E27FC236}">
                <a16:creationId xmlns:a16="http://schemas.microsoft.com/office/drawing/2014/main" id="{446CC7BD-2740-7A03-78FC-26D440C61372}"/>
              </a:ext>
            </a:extLst>
          </p:cNvPr>
          <p:cNvPicPr>
            <a:picLocks noChangeAspect="1"/>
          </p:cNvPicPr>
          <p:nvPr/>
        </p:nvPicPr>
        <p:blipFill>
          <a:blip r:embed="rId2"/>
          <a:stretch>
            <a:fillRect/>
          </a:stretch>
        </p:blipFill>
        <p:spPr>
          <a:xfrm flipH="1">
            <a:off x="8497224" y="1690989"/>
            <a:ext cx="3048006" cy="4572009"/>
          </a:xfrm>
          <a:prstGeom prst="rect">
            <a:avLst/>
          </a:prstGeom>
        </p:spPr>
      </p:pic>
    </p:spTree>
    <p:extLst>
      <p:ext uri="{BB962C8B-B14F-4D97-AF65-F5344CB8AC3E}">
        <p14:creationId xmlns:p14="http://schemas.microsoft.com/office/powerpoint/2010/main" val="4102877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8861F-F0E2-3AFE-2D32-32BB87FE6EE9}"/>
              </a:ext>
            </a:extLst>
          </p:cNvPr>
          <p:cNvSpPr>
            <a:spLocks noGrp="1"/>
          </p:cNvSpPr>
          <p:nvPr>
            <p:ph type="title"/>
          </p:nvPr>
        </p:nvSpPr>
        <p:spPr/>
        <p:txBody>
          <a:bodyPr/>
          <a:lstStyle/>
          <a:p>
            <a:r>
              <a:rPr lang="en-US" dirty="0"/>
              <a:t>FMEA Continued</a:t>
            </a:r>
          </a:p>
        </p:txBody>
      </p:sp>
      <p:sp>
        <p:nvSpPr>
          <p:cNvPr id="3" name="Content Placeholder 2">
            <a:extLst>
              <a:ext uri="{FF2B5EF4-FFF2-40B4-BE49-F238E27FC236}">
                <a16:creationId xmlns:a16="http://schemas.microsoft.com/office/drawing/2014/main" id="{48054438-8612-9E06-AE4A-3C1F151181A7}"/>
              </a:ext>
            </a:extLst>
          </p:cNvPr>
          <p:cNvSpPr>
            <a:spLocks noGrp="1"/>
          </p:cNvSpPr>
          <p:nvPr>
            <p:ph idx="1"/>
          </p:nvPr>
        </p:nvSpPr>
        <p:spPr>
          <a:xfrm>
            <a:off x="646770" y="1690989"/>
            <a:ext cx="6041897" cy="4572009"/>
          </a:xfrm>
        </p:spPr>
        <p:txBody>
          <a:bodyPr/>
          <a:lstStyle/>
          <a:p>
            <a:pPr marL="342900" indent="-342900">
              <a:buFont typeface="Arial" panose="020B0604020202020204" pitchFamily="34" charset="0"/>
              <a:buChar char="•"/>
            </a:pPr>
            <a:r>
              <a:rPr lang="en-US" dirty="0"/>
              <a:t>Failure Effects: The consequence of a failure mode.  Examining the effects of each failure assists in determining the importance of preventing that specific failure and failure mode.</a:t>
            </a:r>
          </a:p>
          <a:p>
            <a:pPr marL="342900" indent="-342900">
              <a:buFont typeface="Arial" panose="020B0604020202020204" pitchFamily="34" charset="0"/>
              <a:buChar char="•"/>
            </a:pPr>
            <a:r>
              <a:rPr lang="en-US" dirty="0"/>
              <a:t>Examine Failure Effects at 3 Levels:</a:t>
            </a:r>
          </a:p>
          <a:p>
            <a:pPr marL="1143000" lvl="1"/>
            <a:r>
              <a:rPr lang="en-US" dirty="0"/>
              <a:t>Locally where the failure mode occurs</a:t>
            </a:r>
          </a:p>
          <a:p>
            <a:pPr marL="1143000" lvl="1"/>
            <a:r>
              <a:rPr lang="en-US" dirty="0"/>
              <a:t>At the subsystem or system level</a:t>
            </a:r>
          </a:p>
          <a:p>
            <a:pPr marL="1143000" lvl="1"/>
            <a:r>
              <a:rPr lang="en-US" dirty="0"/>
              <a:t>The end effect</a:t>
            </a:r>
          </a:p>
          <a:p>
            <a:endParaRPr lang="en-US" dirty="0"/>
          </a:p>
        </p:txBody>
      </p:sp>
      <p:pic>
        <p:nvPicPr>
          <p:cNvPr id="5" name="Picture 4">
            <a:extLst>
              <a:ext uri="{FF2B5EF4-FFF2-40B4-BE49-F238E27FC236}">
                <a16:creationId xmlns:a16="http://schemas.microsoft.com/office/drawing/2014/main" id="{CD97FD81-78C9-5F3E-D9C8-73B1CB15E560}"/>
              </a:ext>
            </a:extLst>
          </p:cNvPr>
          <p:cNvPicPr>
            <a:picLocks noChangeAspect="1"/>
          </p:cNvPicPr>
          <p:nvPr/>
        </p:nvPicPr>
        <p:blipFill>
          <a:blip r:embed="rId2"/>
          <a:stretch>
            <a:fillRect/>
          </a:stretch>
        </p:blipFill>
        <p:spPr>
          <a:xfrm rot="5400000" flipV="1">
            <a:off x="6988418" y="2262489"/>
            <a:ext cx="4572010" cy="3429008"/>
          </a:xfrm>
          <a:prstGeom prst="rect">
            <a:avLst/>
          </a:prstGeom>
        </p:spPr>
      </p:pic>
    </p:spTree>
    <p:extLst>
      <p:ext uri="{BB962C8B-B14F-4D97-AF65-F5344CB8AC3E}">
        <p14:creationId xmlns:p14="http://schemas.microsoft.com/office/powerpoint/2010/main" val="1230881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4F5EE5-E849-8A35-6378-B09DC72ACF76}"/>
              </a:ext>
            </a:extLst>
          </p:cNvPr>
          <p:cNvSpPr>
            <a:spLocks noGrp="1"/>
          </p:cNvSpPr>
          <p:nvPr>
            <p:ph type="title"/>
          </p:nvPr>
        </p:nvSpPr>
        <p:spPr>
          <a:xfrm>
            <a:off x="646770" y="165088"/>
            <a:ext cx="6123307" cy="1325563"/>
          </a:xfrm>
        </p:spPr>
        <p:txBody>
          <a:bodyPr/>
          <a:lstStyle/>
          <a:p>
            <a:r>
              <a:rPr lang="en-US" dirty="0"/>
              <a:t>Overview</a:t>
            </a:r>
          </a:p>
        </p:txBody>
      </p:sp>
      <p:sp>
        <p:nvSpPr>
          <p:cNvPr id="4" name="Content Placeholder 3">
            <a:extLst>
              <a:ext uri="{FF2B5EF4-FFF2-40B4-BE49-F238E27FC236}">
                <a16:creationId xmlns:a16="http://schemas.microsoft.com/office/drawing/2014/main" id="{FBCED4AA-73EC-429E-6637-DC4DE38A07ED}"/>
              </a:ext>
            </a:extLst>
          </p:cNvPr>
          <p:cNvSpPr>
            <a:spLocks noGrp="1"/>
          </p:cNvSpPr>
          <p:nvPr>
            <p:ph idx="1"/>
          </p:nvPr>
        </p:nvSpPr>
        <p:spPr/>
        <p:txBody>
          <a:bodyPr>
            <a:normAutofit/>
          </a:bodyPr>
          <a:lstStyle/>
          <a:p>
            <a:pPr marL="361188" indent="-342900">
              <a:buFont typeface="Arial" panose="020B0604020202020204" pitchFamily="34" charset="0"/>
              <a:buChar char="•"/>
            </a:pPr>
            <a:r>
              <a:rPr lang="en-US" sz="4000" dirty="0"/>
              <a:t>Definitions</a:t>
            </a:r>
          </a:p>
          <a:p>
            <a:pPr marL="361188" indent="-342900">
              <a:buFont typeface="Arial" panose="020B0604020202020204" pitchFamily="34" charset="0"/>
              <a:buChar char="•"/>
            </a:pPr>
            <a:r>
              <a:rPr lang="en-US" sz="4000" dirty="0"/>
              <a:t>Asset Management</a:t>
            </a:r>
          </a:p>
          <a:p>
            <a:pPr marL="361188" indent="-342900">
              <a:buFont typeface="Arial" panose="020B0604020202020204" pitchFamily="34" charset="0"/>
              <a:buChar char="•"/>
            </a:pPr>
            <a:r>
              <a:rPr lang="en-US" sz="4000" dirty="0"/>
              <a:t>RCM Process</a:t>
            </a:r>
          </a:p>
          <a:p>
            <a:pPr marL="361188" indent="-342900">
              <a:buFont typeface="Arial" panose="020B0604020202020204" pitchFamily="34" charset="0"/>
              <a:buChar char="•"/>
            </a:pPr>
            <a:r>
              <a:rPr lang="en-US" sz="4000" dirty="0"/>
              <a:t>Technology Categories</a:t>
            </a:r>
          </a:p>
          <a:p>
            <a:pPr marL="361188" indent="-342900">
              <a:buFont typeface="Arial" panose="020B0604020202020204" pitchFamily="34" charset="0"/>
              <a:buChar char="•"/>
            </a:pPr>
            <a:r>
              <a:rPr lang="en-US" sz="4000" dirty="0"/>
              <a:t>CBM Selection Process</a:t>
            </a:r>
          </a:p>
        </p:txBody>
      </p:sp>
      <p:pic>
        <p:nvPicPr>
          <p:cNvPr id="6" name="Picture 5">
            <a:extLst>
              <a:ext uri="{FF2B5EF4-FFF2-40B4-BE49-F238E27FC236}">
                <a16:creationId xmlns:a16="http://schemas.microsoft.com/office/drawing/2014/main" id="{C0C58A9E-79A1-78B1-1042-9ACDB2123AC2}"/>
              </a:ext>
            </a:extLst>
          </p:cNvPr>
          <p:cNvPicPr>
            <a:picLocks noChangeAspect="1"/>
          </p:cNvPicPr>
          <p:nvPr/>
        </p:nvPicPr>
        <p:blipFill>
          <a:blip r:embed="rId2"/>
          <a:stretch>
            <a:fillRect/>
          </a:stretch>
        </p:blipFill>
        <p:spPr>
          <a:xfrm>
            <a:off x="7620000" y="0"/>
            <a:ext cx="4572000" cy="6858000"/>
          </a:xfrm>
          <a:prstGeom prst="rect">
            <a:avLst/>
          </a:prstGeom>
        </p:spPr>
      </p:pic>
    </p:spTree>
    <p:extLst>
      <p:ext uri="{BB962C8B-B14F-4D97-AF65-F5344CB8AC3E}">
        <p14:creationId xmlns:p14="http://schemas.microsoft.com/office/powerpoint/2010/main" val="83026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EB3B-726B-E1C1-5F69-ED7F17CA6C95}"/>
              </a:ext>
            </a:extLst>
          </p:cNvPr>
          <p:cNvSpPr>
            <a:spLocks noGrp="1"/>
          </p:cNvSpPr>
          <p:nvPr>
            <p:ph type="title"/>
          </p:nvPr>
        </p:nvSpPr>
        <p:spPr/>
        <p:txBody>
          <a:bodyPr/>
          <a:lstStyle/>
          <a:p>
            <a:r>
              <a:rPr lang="en-US" dirty="0"/>
              <a:t>Failure Consequences</a:t>
            </a:r>
          </a:p>
        </p:txBody>
      </p:sp>
      <p:sp>
        <p:nvSpPr>
          <p:cNvPr id="3" name="Content Placeholder 2">
            <a:extLst>
              <a:ext uri="{FF2B5EF4-FFF2-40B4-BE49-F238E27FC236}">
                <a16:creationId xmlns:a16="http://schemas.microsoft.com/office/drawing/2014/main" id="{AE695CB1-B52D-6C44-AF3E-08336ED2FE10}"/>
              </a:ext>
            </a:extLst>
          </p:cNvPr>
          <p:cNvSpPr>
            <a:spLocks noGrp="1"/>
          </p:cNvSpPr>
          <p:nvPr>
            <p:ph idx="1"/>
          </p:nvPr>
        </p:nvSpPr>
        <p:spPr>
          <a:xfrm>
            <a:off x="646770" y="1690989"/>
            <a:ext cx="5906430" cy="4572009"/>
          </a:xfrm>
        </p:spPr>
        <p:txBody>
          <a:bodyPr/>
          <a:lstStyle/>
          <a:p>
            <a:pPr marL="342900" indent="-342900">
              <a:buFont typeface="Arial" panose="020B0604020202020204" pitchFamily="34" charset="0"/>
              <a:buChar char="•"/>
            </a:pPr>
            <a:r>
              <a:rPr lang="en-US" dirty="0"/>
              <a:t>Safety – what are the safety impacts from the failure, if any.  This solely refers to threats to life and limb of people – not equipment damage that does not threaten people.</a:t>
            </a:r>
          </a:p>
          <a:p>
            <a:pPr marL="342900" indent="-342900">
              <a:buFont typeface="Arial" panose="020B0604020202020204" pitchFamily="34" charset="0"/>
              <a:buChar char="•"/>
            </a:pPr>
            <a:r>
              <a:rPr lang="en-US" dirty="0"/>
              <a:t>Production/Mission – how does the failure impact production or mission?</a:t>
            </a:r>
          </a:p>
          <a:p>
            <a:pPr marL="342900" indent="-342900">
              <a:buFont typeface="Arial" panose="020B0604020202020204" pitchFamily="34" charset="0"/>
              <a:buChar char="•"/>
            </a:pPr>
            <a:r>
              <a:rPr lang="en-US" dirty="0"/>
              <a:t>Regulatory – what are the regulatory impacts such as emissions, etc.?</a:t>
            </a:r>
          </a:p>
          <a:p>
            <a:pPr marL="342900" indent="-342900">
              <a:buFont typeface="Arial" panose="020B0604020202020204" pitchFamily="34" charset="0"/>
              <a:buChar char="•"/>
            </a:pPr>
            <a:r>
              <a:rPr lang="en-US" dirty="0"/>
              <a:t>All Others – any defined as important – such as important to management, etc.</a:t>
            </a:r>
          </a:p>
          <a:p>
            <a:endParaRPr lang="en-US" dirty="0"/>
          </a:p>
        </p:txBody>
      </p:sp>
      <p:pic>
        <p:nvPicPr>
          <p:cNvPr id="5" name="Picture 4">
            <a:extLst>
              <a:ext uri="{FF2B5EF4-FFF2-40B4-BE49-F238E27FC236}">
                <a16:creationId xmlns:a16="http://schemas.microsoft.com/office/drawing/2014/main" id="{0C15261F-AD54-84B3-667B-C1F4ECFA7F71}"/>
              </a:ext>
            </a:extLst>
          </p:cNvPr>
          <p:cNvPicPr>
            <a:picLocks noChangeAspect="1"/>
          </p:cNvPicPr>
          <p:nvPr/>
        </p:nvPicPr>
        <p:blipFill>
          <a:blip r:embed="rId2"/>
          <a:stretch>
            <a:fillRect/>
          </a:stretch>
        </p:blipFill>
        <p:spPr>
          <a:xfrm>
            <a:off x="6824133" y="1690989"/>
            <a:ext cx="5181600" cy="3886200"/>
          </a:xfrm>
          <a:prstGeom prst="rect">
            <a:avLst/>
          </a:prstGeom>
        </p:spPr>
      </p:pic>
    </p:spTree>
    <p:extLst>
      <p:ext uri="{BB962C8B-B14F-4D97-AF65-F5344CB8AC3E}">
        <p14:creationId xmlns:p14="http://schemas.microsoft.com/office/powerpoint/2010/main" val="304767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F390-FFE2-CC45-A95E-F8210F6BBC31}"/>
              </a:ext>
            </a:extLst>
          </p:cNvPr>
          <p:cNvSpPr>
            <a:spLocks noGrp="1"/>
          </p:cNvSpPr>
          <p:nvPr>
            <p:ph type="title"/>
          </p:nvPr>
        </p:nvSpPr>
        <p:spPr/>
        <p:txBody>
          <a:bodyPr/>
          <a:lstStyle/>
          <a:p>
            <a:r>
              <a:rPr lang="en-US" dirty="0"/>
              <a:t>Consequences - Actions</a:t>
            </a:r>
          </a:p>
        </p:txBody>
      </p:sp>
      <p:sp>
        <p:nvSpPr>
          <p:cNvPr id="3" name="Content Placeholder 2">
            <a:extLst>
              <a:ext uri="{FF2B5EF4-FFF2-40B4-BE49-F238E27FC236}">
                <a16:creationId xmlns:a16="http://schemas.microsoft.com/office/drawing/2014/main" id="{7B335DB8-DA61-B6F8-D441-C7039F59B1E1}"/>
              </a:ext>
            </a:extLst>
          </p:cNvPr>
          <p:cNvSpPr>
            <a:spLocks noGrp="1"/>
          </p:cNvSpPr>
          <p:nvPr>
            <p:ph idx="1"/>
          </p:nvPr>
        </p:nvSpPr>
        <p:spPr>
          <a:xfrm>
            <a:off x="646770" y="1690989"/>
            <a:ext cx="6736163" cy="4572009"/>
          </a:xfrm>
        </p:spPr>
        <p:txBody>
          <a:bodyPr/>
          <a:lstStyle/>
          <a:p>
            <a:pPr marL="342900" indent="-342900">
              <a:buFont typeface="Arial" panose="020B0604020202020204" pitchFamily="34" charset="0"/>
              <a:buChar char="•"/>
            </a:pPr>
            <a:r>
              <a:rPr lang="en-US" dirty="0"/>
              <a:t>Safety or Regulatory: to minimize, reduce the failure probability to an acceptable level regardless of cost (no cost influence).</a:t>
            </a:r>
          </a:p>
          <a:p>
            <a:pPr marL="342900" indent="-342900">
              <a:buFont typeface="Arial" panose="020B0604020202020204" pitchFamily="34" charset="0"/>
              <a:buChar char="•"/>
            </a:pPr>
            <a:r>
              <a:rPr lang="en-US" dirty="0"/>
              <a:t>Operational/Mission: reduce the risk of failure to an acceptable level.  Reduce either severity or probability of failure.</a:t>
            </a:r>
          </a:p>
          <a:p>
            <a:pPr marL="342900" indent="-342900">
              <a:buFont typeface="Arial" panose="020B0604020202020204" pitchFamily="34" charset="0"/>
              <a:buChar char="•"/>
            </a:pPr>
            <a:r>
              <a:rPr lang="en-US" dirty="0"/>
              <a:t>All Others: the cost of performing the maintenance must be less than the cost of repair plus the cost of lost capability.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COST does not always refer to $$</a:t>
            </a:r>
          </a:p>
          <a:p>
            <a:endParaRPr lang="en-US" dirty="0"/>
          </a:p>
        </p:txBody>
      </p:sp>
      <p:pic>
        <p:nvPicPr>
          <p:cNvPr id="5" name="Picture 4">
            <a:extLst>
              <a:ext uri="{FF2B5EF4-FFF2-40B4-BE49-F238E27FC236}">
                <a16:creationId xmlns:a16="http://schemas.microsoft.com/office/drawing/2014/main" id="{86DB51C0-64CB-4AA2-C49B-691AE6578561}"/>
              </a:ext>
            </a:extLst>
          </p:cNvPr>
          <p:cNvPicPr>
            <a:picLocks noChangeAspect="1"/>
          </p:cNvPicPr>
          <p:nvPr/>
        </p:nvPicPr>
        <p:blipFill>
          <a:blip r:embed="rId2"/>
          <a:stretch>
            <a:fillRect/>
          </a:stretch>
        </p:blipFill>
        <p:spPr>
          <a:xfrm>
            <a:off x="7596554" y="2031568"/>
            <a:ext cx="4443046" cy="3332285"/>
          </a:xfrm>
          <a:prstGeom prst="rect">
            <a:avLst/>
          </a:prstGeom>
        </p:spPr>
      </p:pic>
    </p:spTree>
    <p:extLst>
      <p:ext uri="{BB962C8B-B14F-4D97-AF65-F5344CB8AC3E}">
        <p14:creationId xmlns:p14="http://schemas.microsoft.com/office/powerpoint/2010/main" val="2466004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4F251-FAF8-79E0-E5AA-164DF1AB8C31}"/>
              </a:ext>
            </a:extLst>
          </p:cNvPr>
          <p:cNvSpPr>
            <a:spLocks noGrp="1"/>
          </p:cNvSpPr>
          <p:nvPr>
            <p:ph type="title"/>
          </p:nvPr>
        </p:nvSpPr>
        <p:spPr/>
        <p:txBody>
          <a:bodyPr/>
          <a:lstStyle/>
          <a:p>
            <a:r>
              <a:rPr lang="en-US" dirty="0"/>
              <a:t>Goal (FEMP – Fed Facilities)</a:t>
            </a:r>
          </a:p>
        </p:txBody>
      </p:sp>
      <p:pic>
        <p:nvPicPr>
          <p:cNvPr id="5" name="Picture 4">
            <a:extLst>
              <a:ext uri="{FF2B5EF4-FFF2-40B4-BE49-F238E27FC236}">
                <a16:creationId xmlns:a16="http://schemas.microsoft.com/office/drawing/2014/main" id="{C89D0F72-C8EA-C012-8720-C5E63D48646A}"/>
              </a:ext>
            </a:extLst>
          </p:cNvPr>
          <p:cNvPicPr>
            <a:picLocks noChangeAspect="1"/>
          </p:cNvPicPr>
          <p:nvPr/>
        </p:nvPicPr>
        <p:blipFill>
          <a:blip r:embed="rId2"/>
          <a:stretch>
            <a:fillRect/>
          </a:stretch>
        </p:blipFill>
        <p:spPr>
          <a:xfrm>
            <a:off x="2529708" y="1490651"/>
            <a:ext cx="7124929" cy="4456228"/>
          </a:xfrm>
          <a:prstGeom prst="rect">
            <a:avLst/>
          </a:prstGeom>
        </p:spPr>
      </p:pic>
    </p:spTree>
    <p:extLst>
      <p:ext uri="{BB962C8B-B14F-4D97-AF65-F5344CB8AC3E}">
        <p14:creationId xmlns:p14="http://schemas.microsoft.com/office/powerpoint/2010/main" val="2347203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2544CD-2366-8E50-CFD4-509FFB682B2F}"/>
              </a:ext>
            </a:extLst>
          </p:cNvPr>
          <p:cNvSpPr>
            <a:spLocks noGrp="1"/>
          </p:cNvSpPr>
          <p:nvPr>
            <p:ph type="title"/>
          </p:nvPr>
        </p:nvSpPr>
        <p:spPr/>
        <p:txBody>
          <a:bodyPr/>
          <a:lstStyle/>
          <a:p>
            <a:r>
              <a:rPr lang="en-US" dirty="0"/>
              <a:t>Time to Failure Estimation</a:t>
            </a:r>
          </a:p>
        </p:txBody>
      </p:sp>
      <p:sp>
        <p:nvSpPr>
          <p:cNvPr id="9" name="Rectangle 3">
            <a:extLst>
              <a:ext uri="{FF2B5EF4-FFF2-40B4-BE49-F238E27FC236}">
                <a16:creationId xmlns:a16="http://schemas.microsoft.com/office/drawing/2014/main" id="{1C7DB18A-8757-B9CC-9EE3-5F85ABCF97D0}"/>
              </a:ext>
            </a:extLst>
          </p:cNvPr>
          <p:cNvSpPr txBox="1">
            <a:spLocks noChangeArrowheads="1"/>
          </p:cNvSpPr>
          <p:nvPr/>
        </p:nvSpPr>
        <p:spPr>
          <a:xfrm>
            <a:off x="909810" y="2633649"/>
            <a:ext cx="5384800" cy="3153569"/>
          </a:xfrm>
          <a:prstGeom prst="rect">
            <a:avLst/>
          </a:prstGeom>
        </p:spPr>
        <p:txBody>
          <a:bodyPr vert="horz" lIns="91440" tIns="45720" rIns="91440" bIns="45720" rtlCol="0">
            <a:normAutofit/>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t>The Redundant Machine Myth</a:t>
            </a:r>
          </a:p>
          <a:p>
            <a:r>
              <a:rPr lang="en-US" altLang="en-US"/>
              <a:t>Using the P-F Curve To Select Best Analysis and Inspection Options</a:t>
            </a:r>
          </a:p>
          <a:p>
            <a:r>
              <a:rPr lang="en-US" altLang="en-US"/>
              <a:t>Risk of Failure, Estimation and Impact</a:t>
            </a:r>
            <a:endParaRPr lang="en-US" altLang="en-US" dirty="0"/>
          </a:p>
        </p:txBody>
      </p:sp>
      <p:pic>
        <p:nvPicPr>
          <p:cNvPr id="10" name="Picture 4" descr="PICT0007">
            <a:extLst>
              <a:ext uri="{FF2B5EF4-FFF2-40B4-BE49-F238E27FC236}">
                <a16:creationId xmlns:a16="http://schemas.microsoft.com/office/drawing/2014/main" id="{CC0A43CF-0332-8070-6E47-D3AA8FD2F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5810" y="24050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a:extLst>
              <a:ext uri="{FF2B5EF4-FFF2-40B4-BE49-F238E27FC236}">
                <a16:creationId xmlns:a16="http://schemas.microsoft.com/office/drawing/2014/main" id="{236855D8-F250-9D49-DEF2-A4FE213ED94D}"/>
              </a:ext>
            </a:extLst>
          </p:cNvPr>
          <p:cNvSpPr txBox="1">
            <a:spLocks noChangeArrowheads="1"/>
          </p:cNvSpPr>
          <p:nvPr/>
        </p:nvSpPr>
        <p:spPr bwMode="auto">
          <a:xfrm>
            <a:off x="4186410" y="1490651"/>
            <a:ext cx="4997450" cy="366713"/>
          </a:xfrm>
          <a:prstGeom prst="rect">
            <a:avLst/>
          </a:prstGeom>
          <a:noFill/>
          <a:ln w="9525">
            <a:noFill/>
            <a:miter lim="800000"/>
            <a:headEnd/>
            <a:tailEnd/>
          </a:ln>
          <a:effectLst/>
        </p:spPr>
        <p:txBody>
          <a:bodyPr wrap="none">
            <a:spAutoFit/>
          </a:bodyPr>
          <a:lstStyle/>
          <a:p>
            <a:pPr>
              <a:defRPr/>
            </a:pPr>
            <a:r>
              <a:rPr lang="en-US" b="1" i="1" u="sng">
                <a:effectLst>
                  <a:outerShdw blurRad="38100" dist="38100" dir="2700000" algn="tl">
                    <a:srgbClr val="C0C0C0"/>
                  </a:outerShdw>
                </a:effectLst>
                <a:latin typeface="Arial" charset="0"/>
                <a:cs typeface="Arial" charset="0"/>
              </a:rPr>
              <a:t>Concepts Can Be Applied to Any Equipment</a:t>
            </a:r>
          </a:p>
        </p:txBody>
      </p:sp>
    </p:spTree>
    <p:extLst>
      <p:ext uri="{BB962C8B-B14F-4D97-AF65-F5344CB8AC3E}">
        <p14:creationId xmlns:p14="http://schemas.microsoft.com/office/powerpoint/2010/main" val="4149489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CFE58-26A0-F844-444A-DF9CF2FAD8D3}"/>
              </a:ext>
            </a:extLst>
          </p:cNvPr>
          <p:cNvSpPr>
            <a:spLocks noGrp="1"/>
          </p:cNvSpPr>
          <p:nvPr>
            <p:ph type="title"/>
          </p:nvPr>
        </p:nvSpPr>
        <p:spPr/>
        <p:txBody>
          <a:bodyPr/>
          <a:lstStyle/>
          <a:p>
            <a:r>
              <a:rPr lang="en-US" dirty="0"/>
              <a:t>The Redundancy Myth</a:t>
            </a:r>
          </a:p>
        </p:txBody>
      </p:sp>
      <p:sp>
        <p:nvSpPr>
          <p:cNvPr id="4" name="Rectangle 5">
            <a:extLst>
              <a:ext uri="{FF2B5EF4-FFF2-40B4-BE49-F238E27FC236}">
                <a16:creationId xmlns:a16="http://schemas.microsoft.com/office/drawing/2014/main" id="{6EF0C647-A5C3-6D54-D909-B2BFD48C3772}"/>
              </a:ext>
            </a:extLst>
          </p:cNvPr>
          <p:cNvSpPr>
            <a:spLocks noGrp="1" noChangeArrowheads="1"/>
          </p:cNvSpPr>
          <p:nvPr>
            <p:ph sz="half" idx="1"/>
          </p:nvPr>
        </p:nvSpPr>
        <p:spPr>
          <a:xfrm>
            <a:off x="835447" y="2932638"/>
            <a:ext cx="4800600" cy="1325564"/>
          </a:xfrm>
        </p:spPr>
        <p:txBody>
          <a:bodyPr/>
          <a:lstStyle/>
          <a:p>
            <a:pPr eaLnBrk="1" hangingPunct="1"/>
            <a:r>
              <a:rPr lang="en-US" altLang="en-US" dirty="0"/>
              <a:t>I do not have to maintain the system because it has redundancies (or a backup).</a:t>
            </a:r>
          </a:p>
        </p:txBody>
      </p:sp>
      <p:pic>
        <p:nvPicPr>
          <p:cNvPr id="5" name="Content Placeholder 2">
            <a:extLst>
              <a:ext uri="{FF2B5EF4-FFF2-40B4-BE49-F238E27FC236}">
                <a16:creationId xmlns:a16="http://schemas.microsoft.com/office/drawing/2014/main" id="{57EE0738-C63E-969A-0FB1-A05FEAD65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650" y="1995220"/>
            <a:ext cx="4800600" cy="3200400"/>
          </a:xfrm>
          <a:prstGeom prst="rect">
            <a:avLst/>
          </a:prstGeom>
        </p:spPr>
      </p:pic>
    </p:spTree>
    <p:extLst>
      <p:ext uri="{BB962C8B-B14F-4D97-AF65-F5344CB8AC3E}">
        <p14:creationId xmlns:p14="http://schemas.microsoft.com/office/powerpoint/2010/main" val="3085890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0249A-62F0-92F5-CB73-AC9DE0E9087D}"/>
              </a:ext>
            </a:extLst>
          </p:cNvPr>
          <p:cNvSpPr>
            <a:spLocks noGrp="1"/>
          </p:cNvSpPr>
          <p:nvPr>
            <p:ph type="title"/>
          </p:nvPr>
        </p:nvSpPr>
        <p:spPr/>
        <p:txBody>
          <a:bodyPr/>
          <a:lstStyle/>
          <a:p>
            <a:r>
              <a:rPr lang="en-US" dirty="0"/>
              <a:t>MTBF &amp; Failure Rate</a:t>
            </a:r>
          </a:p>
        </p:txBody>
      </p:sp>
      <p:sp>
        <p:nvSpPr>
          <p:cNvPr id="4" name="Rectangle 3">
            <a:extLst>
              <a:ext uri="{FF2B5EF4-FFF2-40B4-BE49-F238E27FC236}">
                <a16:creationId xmlns:a16="http://schemas.microsoft.com/office/drawing/2014/main" id="{2DB11C22-9032-2C65-CA96-54F274BB2F5F}"/>
              </a:ext>
            </a:extLst>
          </p:cNvPr>
          <p:cNvSpPr txBox="1">
            <a:spLocks noChangeArrowheads="1"/>
          </p:cNvSpPr>
          <p:nvPr/>
        </p:nvSpPr>
        <p:spPr>
          <a:xfrm>
            <a:off x="1701801" y="2438400"/>
            <a:ext cx="4316413" cy="3621088"/>
          </a:xfrm>
          <a:prstGeom prst="rect">
            <a:avLst/>
          </a:prstGeom>
        </p:spPr>
        <p:txBody>
          <a:bodyPr vert="horz" lIns="91440" tIns="45720" rIns="91440" bIns="45720" rtlCol="0">
            <a:normAutofit/>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500"/>
              <a:t>MTBF = Time/Failures</a:t>
            </a:r>
          </a:p>
          <a:p>
            <a:r>
              <a:rPr lang="en-US" altLang="en-US" sz="2500"/>
              <a:t>MTTR = Time/Repair</a:t>
            </a:r>
          </a:p>
          <a:p>
            <a:r>
              <a:rPr lang="en-US" altLang="en-US" sz="2500"/>
              <a:t>Failure Rate (</a:t>
            </a:r>
            <a:r>
              <a:rPr lang="el-GR" altLang="en-US" sz="2500"/>
              <a:t>λ</a:t>
            </a:r>
            <a:r>
              <a:rPr lang="en-US" altLang="en-US" sz="2500"/>
              <a:t>) = 1/MTBF</a:t>
            </a:r>
          </a:p>
          <a:p>
            <a:r>
              <a:rPr lang="en-US" altLang="en-US" sz="2500"/>
              <a:t>Repair Rate (</a:t>
            </a:r>
            <a:r>
              <a:rPr lang="el-GR" altLang="en-US" sz="2500"/>
              <a:t>λ</a:t>
            </a:r>
            <a:r>
              <a:rPr lang="en-US" altLang="en-US" sz="2500"/>
              <a:t>) = 1/MTTR</a:t>
            </a:r>
          </a:p>
        </p:txBody>
      </p:sp>
      <p:sp>
        <p:nvSpPr>
          <p:cNvPr id="5" name="Rectangle 4">
            <a:extLst>
              <a:ext uri="{FF2B5EF4-FFF2-40B4-BE49-F238E27FC236}">
                <a16:creationId xmlns:a16="http://schemas.microsoft.com/office/drawing/2014/main" id="{2231784C-EB79-E642-8125-FCB58544E079}"/>
              </a:ext>
            </a:extLst>
          </p:cNvPr>
          <p:cNvSpPr txBox="1">
            <a:spLocks noChangeArrowheads="1"/>
          </p:cNvSpPr>
          <p:nvPr/>
        </p:nvSpPr>
        <p:spPr>
          <a:xfrm>
            <a:off x="6172201" y="1981201"/>
            <a:ext cx="4316413" cy="3986213"/>
          </a:xfrm>
          <a:prstGeom prst="rect">
            <a:avLst/>
          </a:prstGeom>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500"/>
              <a:t>Example: 2 x 20 HP motor, 1750 RPM, and pump</a:t>
            </a:r>
          </a:p>
          <a:p>
            <a:r>
              <a:rPr lang="en-US" altLang="en-US" sz="2500"/>
              <a:t>In 40,000 hours of operation, each motor fails 3 times</a:t>
            </a:r>
          </a:p>
          <a:p>
            <a:r>
              <a:rPr lang="en-US" altLang="en-US" sz="2500"/>
              <a:t>MTBF = 40,000/3 = 13,333 hours</a:t>
            </a:r>
          </a:p>
          <a:p>
            <a:r>
              <a:rPr lang="el-GR" altLang="en-US" sz="2500"/>
              <a:t>λ</a:t>
            </a:r>
            <a:r>
              <a:rPr lang="en-US" altLang="en-US" sz="2500"/>
              <a:t> = 1/13,333 = 7.5 x 10</a:t>
            </a:r>
            <a:r>
              <a:rPr lang="en-US" altLang="en-US" sz="2500" baseline="30000"/>
              <a:t>-5</a:t>
            </a:r>
            <a:endParaRPr lang="en-US" altLang="en-US" sz="2500"/>
          </a:p>
          <a:p>
            <a:endParaRPr lang="en-US" altLang="en-US" sz="2500"/>
          </a:p>
        </p:txBody>
      </p:sp>
    </p:spTree>
    <p:extLst>
      <p:ext uri="{BB962C8B-B14F-4D97-AF65-F5344CB8AC3E}">
        <p14:creationId xmlns:p14="http://schemas.microsoft.com/office/powerpoint/2010/main" val="3638036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BDB7A-754E-3B00-DEBD-368D59B62F7F}"/>
              </a:ext>
            </a:extLst>
          </p:cNvPr>
          <p:cNvSpPr>
            <a:spLocks noGrp="1"/>
          </p:cNvSpPr>
          <p:nvPr>
            <p:ph type="title"/>
          </p:nvPr>
        </p:nvSpPr>
        <p:spPr/>
        <p:txBody>
          <a:bodyPr/>
          <a:lstStyle/>
          <a:p>
            <a:r>
              <a:rPr lang="en-US" dirty="0"/>
              <a:t>The Reliability Function</a:t>
            </a:r>
          </a:p>
        </p:txBody>
      </p:sp>
      <p:sp>
        <p:nvSpPr>
          <p:cNvPr id="4" name="Text Box 6">
            <a:extLst>
              <a:ext uri="{FF2B5EF4-FFF2-40B4-BE49-F238E27FC236}">
                <a16:creationId xmlns:a16="http://schemas.microsoft.com/office/drawing/2014/main" id="{3F556899-E96D-EBC5-7F15-995D2BA1C5AC}"/>
              </a:ext>
            </a:extLst>
          </p:cNvPr>
          <p:cNvSpPr txBox="1">
            <a:spLocks noChangeArrowheads="1"/>
          </p:cNvSpPr>
          <p:nvPr/>
        </p:nvSpPr>
        <p:spPr bwMode="auto">
          <a:xfrm>
            <a:off x="1965326" y="3922714"/>
            <a:ext cx="23018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‘Probability of Survival’ for each</a:t>
            </a:r>
          </a:p>
          <a:p>
            <a:pPr eaLnBrk="1" hangingPunct="1"/>
            <a:r>
              <a:rPr lang="en-US" altLang="en-US"/>
              <a:t>motor based on operating time.</a:t>
            </a:r>
          </a:p>
        </p:txBody>
      </p:sp>
      <p:grpSp>
        <p:nvGrpSpPr>
          <p:cNvPr id="5" name="Group 8">
            <a:extLst>
              <a:ext uri="{FF2B5EF4-FFF2-40B4-BE49-F238E27FC236}">
                <a16:creationId xmlns:a16="http://schemas.microsoft.com/office/drawing/2014/main" id="{8217431A-6C36-7A8C-1E59-E0031E744FF4}"/>
              </a:ext>
            </a:extLst>
          </p:cNvPr>
          <p:cNvGrpSpPr>
            <a:grpSpLocks/>
          </p:cNvGrpSpPr>
          <p:nvPr/>
        </p:nvGrpSpPr>
        <p:grpSpPr bwMode="auto">
          <a:xfrm>
            <a:off x="4876800" y="3124201"/>
            <a:ext cx="5486400" cy="2955925"/>
            <a:chOff x="2112" y="1968"/>
            <a:chExt cx="3456" cy="1862"/>
          </a:xfrm>
        </p:grpSpPr>
        <p:graphicFrame>
          <p:nvGraphicFramePr>
            <p:cNvPr id="6" name="Object 2">
              <a:extLst>
                <a:ext uri="{FF2B5EF4-FFF2-40B4-BE49-F238E27FC236}">
                  <a16:creationId xmlns:a16="http://schemas.microsoft.com/office/drawing/2014/main" id="{DB9D9875-8A63-6A15-EA59-EF09F3A1C3A3}"/>
                </a:ext>
              </a:extLst>
            </p:cNvPr>
            <p:cNvGraphicFramePr>
              <a:graphicFrameLocks noChangeAspect="1"/>
            </p:cNvGraphicFramePr>
            <p:nvPr/>
          </p:nvGraphicFramePr>
          <p:xfrm>
            <a:off x="2112" y="1968"/>
            <a:ext cx="3456" cy="1862"/>
          </p:xfrm>
          <a:graphic>
            <a:graphicData uri="http://schemas.openxmlformats.org/presentationml/2006/ole">
              <mc:AlternateContent xmlns:mc="http://schemas.openxmlformats.org/markup-compatibility/2006">
                <mc:Choice xmlns:v="urn:schemas-microsoft-com:vml" Requires="v">
                  <p:oleObj name="Chart" r:id="rId2" imgW="4419785" imgH="2381431" progId="Excel.Chart.8">
                    <p:embed/>
                  </p:oleObj>
                </mc:Choice>
                <mc:Fallback>
                  <p:oleObj name="Chart" r:id="rId2" imgW="4419785" imgH="2381431" progId="Excel.Chart.8">
                    <p:embed/>
                    <p:pic>
                      <p:nvPicPr>
                        <p:cNvPr id="6" name="Object 2">
                          <a:extLst>
                            <a:ext uri="{FF2B5EF4-FFF2-40B4-BE49-F238E27FC236}">
                              <a16:creationId xmlns:a16="http://schemas.microsoft.com/office/drawing/2014/main" id="{DB9D9875-8A63-6A15-EA59-EF09F3A1C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 y="1968"/>
                          <a:ext cx="3456" cy="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Line 7">
              <a:extLst>
                <a:ext uri="{FF2B5EF4-FFF2-40B4-BE49-F238E27FC236}">
                  <a16:creationId xmlns:a16="http://schemas.microsoft.com/office/drawing/2014/main" id="{18651B92-2095-FAC2-7F0E-A86137751FE5}"/>
                </a:ext>
              </a:extLst>
            </p:cNvPr>
            <p:cNvSpPr>
              <a:spLocks noChangeShapeType="1"/>
            </p:cNvSpPr>
            <p:nvPr/>
          </p:nvSpPr>
          <p:spPr bwMode="auto">
            <a:xfrm flipV="1">
              <a:off x="4320" y="2160"/>
              <a:ext cx="0" cy="115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8" name="Picture 9" descr="slide 5">
            <a:extLst>
              <a:ext uri="{FF2B5EF4-FFF2-40B4-BE49-F238E27FC236}">
                <a16:creationId xmlns:a16="http://schemas.microsoft.com/office/drawing/2014/main" id="{545CDF19-4DF5-F8EF-EE18-4811D84A0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720271"/>
            <a:ext cx="5791200"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993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0EF57-476B-FE71-FED3-AF239CAC441F}"/>
              </a:ext>
            </a:extLst>
          </p:cNvPr>
          <p:cNvSpPr>
            <a:spLocks noGrp="1"/>
          </p:cNvSpPr>
          <p:nvPr>
            <p:ph type="title"/>
          </p:nvPr>
        </p:nvSpPr>
        <p:spPr/>
        <p:txBody>
          <a:bodyPr/>
          <a:lstStyle/>
          <a:p>
            <a:r>
              <a:rPr lang="en-US" dirty="0"/>
              <a:t>Series and Parallel Reliability</a:t>
            </a:r>
          </a:p>
        </p:txBody>
      </p:sp>
      <p:sp>
        <p:nvSpPr>
          <p:cNvPr id="4" name="Text Box 4">
            <a:extLst>
              <a:ext uri="{FF2B5EF4-FFF2-40B4-BE49-F238E27FC236}">
                <a16:creationId xmlns:a16="http://schemas.microsoft.com/office/drawing/2014/main" id="{A9E069C1-4370-2461-98A6-8421ED329019}"/>
              </a:ext>
            </a:extLst>
          </p:cNvPr>
          <p:cNvSpPr txBox="1">
            <a:spLocks noChangeArrowheads="1"/>
          </p:cNvSpPr>
          <p:nvPr/>
        </p:nvSpPr>
        <p:spPr bwMode="auto">
          <a:xfrm>
            <a:off x="1889125" y="1484313"/>
            <a:ext cx="2012950" cy="366712"/>
          </a:xfrm>
          <a:prstGeom prst="rect">
            <a:avLst/>
          </a:prstGeom>
          <a:noFill/>
          <a:ln w="9525">
            <a:noFill/>
            <a:miter lim="800000"/>
            <a:headEnd/>
            <a:tailEnd/>
          </a:ln>
          <a:effectLst/>
        </p:spPr>
        <p:txBody>
          <a:bodyPr wrap="none">
            <a:spAutoFit/>
          </a:bodyPr>
          <a:lstStyle/>
          <a:p>
            <a:pPr>
              <a:defRPr/>
            </a:pPr>
            <a:r>
              <a:rPr lang="en-US" b="1" i="1" u="sng">
                <a:effectLst>
                  <a:outerShdw blurRad="38100" dist="38100" dir="2700000" algn="tl">
                    <a:srgbClr val="C0C0C0"/>
                  </a:outerShdw>
                </a:effectLst>
                <a:latin typeface="Arial" charset="0"/>
                <a:cs typeface="Arial" charset="0"/>
              </a:rPr>
              <a:t>Series Reliability</a:t>
            </a:r>
          </a:p>
        </p:txBody>
      </p:sp>
      <p:sp>
        <p:nvSpPr>
          <p:cNvPr id="5" name="Text Box 5">
            <a:extLst>
              <a:ext uri="{FF2B5EF4-FFF2-40B4-BE49-F238E27FC236}">
                <a16:creationId xmlns:a16="http://schemas.microsoft.com/office/drawing/2014/main" id="{4CB7770B-FAF7-A21B-3A17-BE713950FF5B}"/>
              </a:ext>
            </a:extLst>
          </p:cNvPr>
          <p:cNvSpPr txBox="1">
            <a:spLocks noChangeArrowheads="1"/>
          </p:cNvSpPr>
          <p:nvPr/>
        </p:nvSpPr>
        <p:spPr bwMode="auto">
          <a:xfrm>
            <a:off x="1981200" y="3276601"/>
            <a:ext cx="2139950" cy="366713"/>
          </a:xfrm>
          <a:prstGeom prst="rect">
            <a:avLst/>
          </a:prstGeom>
          <a:noFill/>
          <a:ln w="9525">
            <a:noFill/>
            <a:miter lim="800000"/>
            <a:headEnd/>
            <a:tailEnd/>
          </a:ln>
          <a:effectLst/>
        </p:spPr>
        <p:txBody>
          <a:bodyPr wrap="none">
            <a:spAutoFit/>
          </a:bodyPr>
          <a:lstStyle/>
          <a:p>
            <a:pPr>
              <a:defRPr/>
            </a:pPr>
            <a:r>
              <a:rPr lang="en-US" b="1" i="1" u="sng">
                <a:effectLst>
                  <a:outerShdw blurRad="38100" dist="38100" dir="2700000" algn="tl">
                    <a:srgbClr val="C0C0C0"/>
                  </a:outerShdw>
                </a:effectLst>
                <a:latin typeface="Arial" charset="0"/>
                <a:cs typeface="Arial" charset="0"/>
              </a:rPr>
              <a:t>Parallel Reliability</a:t>
            </a:r>
          </a:p>
        </p:txBody>
      </p:sp>
      <p:sp>
        <p:nvSpPr>
          <p:cNvPr id="6" name="Text Box 7">
            <a:extLst>
              <a:ext uri="{FF2B5EF4-FFF2-40B4-BE49-F238E27FC236}">
                <a16:creationId xmlns:a16="http://schemas.microsoft.com/office/drawing/2014/main" id="{EF3D98A3-7565-2A01-00B5-C2F34F1008FC}"/>
              </a:ext>
            </a:extLst>
          </p:cNvPr>
          <p:cNvSpPr txBox="1">
            <a:spLocks noChangeArrowheads="1"/>
          </p:cNvSpPr>
          <p:nvPr/>
        </p:nvSpPr>
        <p:spPr bwMode="auto">
          <a:xfrm>
            <a:off x="1905000" y="3810001"/>
            <a:ext cx="2305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u="sng"/>
              <a:t>2 Identical Systems</a:t>
            </a:r>
          </a:p>
        </p:txBody>
      </p:sp>
      <p:sp>
        <p:nvSpPr>
          <p:cNvPr id="7" name="Rectangle 8">
            <a:extLst>
              <a:ext uri="{FF2B5EF4-FFF2-40B4-BE49-F238E27FC236}">
                <a16:creationId xmlns:a16="http://schemas.microsoft.com/office/drawing/2014/main" id="{90D8DED4-F7FB-B070-3093-29ABF66D9CB9}"/>
              </a:ext>
            </a:extLst>
          </p:cNvPr>
          <p:cNvSpPr>
            <a:spLocks noChangeArrowheads="1"/>
          </p:cNvSpPr>
          <p:nvPr/>
        </p:nvSpPr>
        <p:spPr bwMode="auto">
          <a:xfrm>
            <a:off x="6553200" y="4953001"/>
            <a:ext cx="231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u="sng"/>
              <a:t>n Identical Systems</a:t>
            </a:r>
          </a:p>
        </p:txBody>
      </p:sp>
      <p:pic>
        <p:nvPicPr>
          <p:cNvPr id="8" name="Picture 11" descr="slide 6 a">
            <a:extLst>
              <a:ext uri="{FF2B5EF4-FFF2-40B4-BE49-F238E27FC236}">
                <a16:creationId xmlns:a16="http://schemas.microsoft.com/office/drawing/2014/main" id="{6F4CB923-37DF-989E-CE4A-FA58CB40A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057400"/>
            <a:ext cx="74676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slide 6 b">
            <a:extLst>
              <a:ext uri="{FF2B5EF4-FFF2-40B4-BE49-F238E27FC236}">
                <a16:creationId xmlns:a16="http://schemas.microsoft.com/office/drawing/2014/main" id="{90889DB9-1C0F-1C96-3E54-BFC9EAE8A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267201"/>
            <a:ext cx="47244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slide 6 c">
            <a:extLst>
              <a:ext uri="{FF2B5EF4-FFF2-40B4-BE49-F238E27FC236}">
                <a16:creationId xmlns:a16="http://schemas.microsoft.com/office/drawing/2014/main" id="{696D37B0-A509-8627-0444-5AD1933A0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5486401"/>
            <a:ext cx="43434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404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19682-051D-BE08-BD47-6428D8A1116E}"/>
              </a:ext>
            </a:extLst>
          </p:cNvPr>
          <p:cNvSpPr>
            <a:spLocks noGrp="1"/>
          </p:cNvSpPr>
          <p:nvPr>
            <p:ph type="title"/>
          </p:nvPr>
        </p:nvSpPr>
        <p:spPr/>
        <p:txBody>
          <a:bodyPr/>
          <a:lstStyle/>
          <a:p>
            <a:r>
              <a:rPr lang="en-US" dirty="0"/>
              <a:t>Redundant (Parallel) Systems</a:t>
            </a:r>
          </a:p>
        </p:txBody>
      </p:sp>
      <p:grpSp>
        <p:nvGrpSpPr>
          <p:cNvPr id="4" name="Group 7">
            <a:extLst>
              <a:ext uri="{FF2B5EF4-FFF2-40B4-BE49-F238E27FC236}">
                <a16:creationId xmlns:a16="http://schemas.microsoft.com/office/drawing/2014/main" id="{51B42563-6BDB-92D1-4806-FDD682EBDA21}"/>
              </a:ext>
            </a:extLst>
          </p:cNvPr>
          <p:cNvGrpSpPr>
            <a:grpSpLocks/>
          </p:cNvGrpSpPr>
          <p:nvPr/>
        </p:nvGrpSpPr>
        <p:grpSpPr bwMode="auto">
          <a:xfrm>
            <a:off x="1828800" y="2209800"/>
            <a:ext cx="6248400" cy="3352800"/>
            <a:chOff x="240" y="1248"/>
            <a:chExt cx="5376" cy="2334"/>
          </a:xfrm>
        </p:grpSpPr>
        <p:graphicFrame>
          <p:nvGraphicFramePr>
            <p:cNvPr id="5" name="Object 2">
              <a:extLst>
                <a:ext uri="{FF2B5EF4-FFF2-40B4-BE49-F238E27FC236}">
                  <a16:creationId xmlns:a16="http://schemas.microsoft.com/office/drawing/2014/main" id="{583E39C2-15C1-BC3C-923D-A6EAE0D9F299}"/>
                </a:ext>
              </a:extLst>
            </p:cNvPr>
            <p:cNvGraphicFramePr>
              <a:graphicFrameLocks noChangeAspect="1"/>
            </p:cNvGraphicFramePr>
            <p:nvPr/>
          </p:nvGraphicFramePr>
          <p:xfrm>
            <a:off x="240" y="1248"/>
            <a:ext cx="5376" cy="2334"/>
          </p:xfrm>
          <a:graphic>
            <a:graphicData uri="http://schemas.openxmlformats.org/presentationml/2006/ole">
              <mc:AlternateContent xmlns:mc="http://schemas.openxmlformats.org/markup-compatibility/2006">
                <mc:Choice xmlns:v="urn:schemas-microsoft-com:vml" Requires="v">
                  <p:oleObj name="Chart" r:id="rId2" imgW="5486400" imgH="2381431" progId="Excel.Chart.8">
                    <p:embed/>
                  </p:oleObj>
                </mc:Choice>
                <mc:Fallback>
                  <p:oleObj name="Chart" r:id="rId2" imgW="5486400" imgH="2381431" progId="Excel.Chart.8">
                    <p:embed/>
                    <p:pic>
                      <p:nvPicPr>
                        <p:cNvPr id="5" name="Object 2">
                          <a:extLst>
                            <a:ext uri="{FF2B5EF4-FFF2-40B4-BE49-F238E27FC236}">
                              <a16:creationId xmlns:a16="http://schemas.microsoft.com/office/drawing/2014/main" id="{583E39C2-15C1-BC3C-923D-A6EAE0D9F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1248"/>
                          <a:ext cx="5376" cy="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Line 6">
              <a:extLst>
                <a:ext uri="{FF2B5EF4-FFF2-40B4-BE49-F238E27FC236}">
                  <a16:creationId xmlns:a16="http://schemas.microsoft.com/office/drawing/2014/main" id="{06B92DBC-541A-A7C0-3A45-BAEDDC33A33D}"/>
                </a:ext>
              </a:extLst>
            </p:cNvPr>
            <p:cNvSpPr>
              <a:spLocks noChangeShapeType="1"/>
            </p:cNvSpPr>
            <p:nvPr/>
          </p:nvSpPr>
          <p:spPr bwMode="auto">
            <a:xfrm flipV="1">
              <a:off x="3168" y="1488"/>
              <a:ext cx="0" cy="14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 name="Text Box 8">
            <a:extLst>
              <a:ext uri="{FF2B5EF4-FFF2-40B4-BE49-F238E27FC236}">
                <a16:creationId xmlns:a16="http://schemas.microsoft.com/office/drawing/2014/main" id="{2EB3BD9D-897D-A4FE-980C-56DDEFDB3599}"/>
              </a:ext>
            </a:extLst>
          </p:cNvPr>
          <p:cNvSpPr txBox="1">
            <a:spLocks noChangeArrowheads="1"/>
          </p:cNvSpPr>
          <p:nvPr/>
        </p:nvSpPr>
        <p:spPr bwMode="auto">
          <a:xfrm>
            <a:off x="8077200" y="2971801"/>
            <a:ext cx="22606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 13,000 hrs</a:t>
            </a:r>
          </a:p>
          <a:p>
            <a:pPr algn="ctr" eaLnBrk="1" hangingPunct="1"/>
            <a:r>
              <a:rPr lang="en-US" altLang="en-US"/>
              <a:t>One Motor = 40%</a:t>
            </a:r>
          </a:p>
          <a:p>
            <a:pPr algn="ctr" eaLnBrk="1" hangingPunct="1"/>
            <a:r>
              <a:rPr lang="en-US" altLang="en-US"/>
              <a:t>Two Motors = 63%</a:t>
            </a:r>
          </a:p>
          <a:p>
            <a:pPr algn="ctr" eaLnBrk="1" hangingPunct="1"/>
            <a:r>
              <a:rPr lang="en-US" altLang="en-US"/>
              <a:t>Three Motors = 79%</a:t>
            </a:r>
          </a:p>
          <a:p>
            <a:pPr algn="ctr" eaLnBrk="1" hangingPunct="1"/>
            <a:endParaRPr lang="en-US" altLang="en-US"/>
          </a:p>
        </p:txBody>
      </p:sp>
    </p:spTree>
    <p:extLst>
      <p:ext uri="{BB962C8B-B14F-4D97-AF65-F5344CB8AC3E}">
        <p14:creationId xmlns:p14="http://schemas.microsoft.com/office/powerpoint/2010/main" val="3200356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A63E-AFE0-79DB-DB1E-8BBFF3B81E0F}"/>
              </a:ext>
            </a:extLst>
          </p:cNvPr>
          <p:cNvSpPr>
            <a:spLocks noGrp="1"/>
          </p:cNvSpPr>
          <p:nvPr>
            <p:ph type="title"/>
          </p:nvPr>
        </p:nvSpPr>
        <p:spPr/>
        <p:txBody>
          <a:bodyPr/>
          <a:lstStyle/>
          <a:p>
            <a:r>
              <a:rPr lang="en-US" dirty="0"/>
              <a:t>Review of P-F Curve (Reminder)</a:t>
            </a:r>
          </a:p>
        </p:txBody>
      </p:sp>
      <p:sp>
        <p:nvSpPr>
          <p:cNvPr id="4" name="Rectangle 5">
            <a:extLst>
              <a:ext uri="{FF2B5EF4-FFF2-40B4-BE49-F238E27FC236}">
                <a16:creationId xmlns:a16="http://schemas.microsoft.com/office/drawing/2014/main" id="{9737E559-64C4-6E26-F997-6BAE6F5BBC19}"/>
              </a:ext>
            </a:extLst>
          </p:cNvPr>
          <p:cNvSpPr>
            <a:spLocks noChangeArrowheads="1"/>
          </p:cNvSpPr>
          <p:nvPr/>
        </p:nvSpPr>
        <p:spPr bwMode="auto">
          <a:xfrm>
            <a:off x="4673600" y="5532439"/>
            <a:ext cx="2210278" cy="3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801" tIns="42401" rIns="84801" bIns="42401">
            <a:spAutoFit/>
          </a:bodyPr>
          <a:lstStyle>
            <a:lvl1pPr defTabSz="841375" eaLnBrk="0" hangingPunct="0">
              <a:defRPr>
                <a:solidFill>
                  <a:schemeClr val="tx1"/>
                </a:solidFill>
                <a:latin typeface="Arial" panose="020B0604020202020204" pitchFamily="34" charset="0"/>
                <a:cs typeface="Arial" panose="020B0604020202020204" pitchFamily="34" charset="0"/>
              </a:defRPr>
            </a:lvl1pPr>
            <a:lvl2pPr marL="742950" indent="-285750" defTabSz="841375" eaLnBrk="0" hangingPunct="0">
              <a:defRPr>
                <a:solidFill>
                  <a:schemeClr val="tx1"/>
                </a:solidFill>
                <a:latin typeface="Arial" panose="020B0604020202020204" pitchFamily="34" charset="0"/>
                <a:cs typeface="Arial" panose="020B0604020202020204" pitchFamily="34" charset="0"/>
              </a:defRPr>
            </a:lvl2pPr>
            <a:lvl3pPr marL="1143000" indent="-228600" defTabSz="841375" eaLnBrk="0" hangingPunct="0">
              <a:defRPr>
                <a:solidFill>
                  <a:schemeClr val="tx1"/>
                </a:solidFill>
                <a:latin typeface="Arial" panose="020B0604020202020204" pitchFamily="34" charset="0"/>
                <a:cs typeface="Arial" panose="020B0604020202020204" pitchFamily="34" charset="0"/>
              </a:defRPr>
            </a:lvl3pPr>
            <a:lvl4pPr marL="1600200" indent="-228600" defTabSz="841375" eaLnBrk="0" hangingPunct="0">
              <a:defRPr>
                <a:solidFill>
                  <a:schemeClr val="tx1"/>
                </a:solidFill>
                <a:latin typeface="Arial" panose="020B0604020202020204" pitchFamily="34" charset="0"/>
                <a:cs typeface="Arial" panose="020B0604020202020204" pitchFamily="34" charset="0"/>
              </a:defRPr>
            </a:lvl4pPr>
            <a:lvl5pPr marL="2057400" indent="-228600" defTabSz="841375" eaLnBrk="0" hangingPunct="0">
              <a:defRPr>
                <a:solidFill>
                  <a:schemeClr val="tx1"/>
                </a:solidFill>
                <a:latin typeface="Arial" panose="020B0604020202020204" pitchFamily="34" charset="0"/>
                <a:cs typeface="Arial" panose="020B0604020202020204" pitchFamily="34" charset="0"/>
              </a:defRPr>
            </a:lvl5pPr>
            <a:lvl6pPr marL="25146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b="1">
                <a:solidFill>
                  <a:srgbClr val="000000"/>
                </a:solidFill>
              </a:rPr>
              <a:t>Operating age (time T)</a:t>
            </a:r>
          </a:p>
        </p:txBody>
      </p:sp>
      <p:sp>
        <p:nvSpPr>
          <p:cNvPr id="5" name="Rectangle 6">
            <a:extLst>
              <a:ext uri="{FF2B5EF4-FFF2-40B4-BE49-F238E27FC236}">
                <a16:creationId xmlns:a16="http://schemas.microsoft.com/office/drawing/2014/main" id="{8840650A-1739-C629-2817-68AD43654589}"/>
              </a:ext>
            </a:extLst>
          </p:cNvPr>
          <p:cNvSpPr>
            <a:spLocks noChangeArrowheads="1"/>
          </p:cNvSpPr>
          <p:nvPr/>
        </p:nvSpPr>
        <p:spPr bwMode="auto">
          <a:xfrm>
            <a:off x="6780213" y="5527676"/>
            <a:ext cx="3746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 name="Rectangle 7">
            <a:extLst>
              <a:ext uri="{FF2B5EF4-FFF2-40B4-BE49-F238E27FC236}">
                <a16:creationId xmlns:a16="http://schemas.microsoft.com/office/drawing/2014/main" id="{4966D0C7-6C42-6ACD-D228-8A85FEE651D0}"/>
              </a:ext>
            </a:extLst>
          </p:cNvPr>
          <p:cNvSpPr>
            <a:spLocks noChangeArrowheads="1"/>
          </p:cNvSpPr>
          <p:nvPr/>
        </p:nvSpPr>
        <p:spPr bwMode="auto">
          <a:xfrm>
            <a:off x="3927476" y="4768851"/>
            <a:ext cx="1734187" cy="3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801" tIns="42401" rIns="84801" bIns="42401">
            <a:spAutoFit/>
          </a:bodyPr>
          <a:lstStyle>
            <a:lvl1pPr defTabSz="841375" eaLnBrk="0" hangingPunct="0">
              <a:defRPr>
                <a:solidFill>
                  <a:schemeClr val="tx1"/>
                </a:solidFill>
                <a:latin typeface="Arial" panose="020B0604020202020204" pitchFamily="34" charset="0"/>
                <a:cs typeface="Arial" panose="020B0604020202020204" pitchFamily="34" charset="0"/>
              </a:defRPr>
            </a:lvl1pPr>
            <a:lvl2pPr marL="742950" indent="-285750" defTabSz="841375" eaLnBrk="0" hangingPunct="0">
              <a:defRPr>
                <a:solidFill>
                  <a:schemeClr val="tx1"/>
                </a:solidFill>
                <a:latin typeface="Arial" panose="020B0604020202020204" pitchFamily="34" charset="0"/>
                <a:cs typeface="Arial" panose="020B0604020202020204" pitchFamily="34" charset="0"/>
              </a:defRPr>
            </a:lvl2pPr>
            <a:lvl3pPr marL="1143000" indent="-228600" defTabSz="841375" eaLnBrk="0" hangingPunct="0">
              <a:defRPr>
                <a:solidFill>
                  <a:schemeClr val="tx1"/>
                </a:solidFill>
                <a:latin typeface="Arial" panose="020B0604020202020204" pitchFamily="34" charset="0"/>
                <a:cs typeface="Arial" panose="020B0604020202020204" pitchFamily="34" charset="0"/>
              </a:defRPr>
            </a:lvl3pPr>
            <a:lvl4pPr marL="1600200" indent="-228600" defTabSz="841375" eaLnBrk="0" hangingPunct="0">
              <a:defRPr>
                <a:solidFill>
                  <a:schemeClr val="tx1"/>
                </a:solidFill>
                <a:latin typeface="Arial" panose="020B0604020202020204" pitchFamily="34" charset="0"/>
                <a:cs typeface="Arial" panose="020B0604020202020204" pitchFamily="34" charset="0"/>
              </a:defRPr>
            </a:lvl4pPr>
            <a:lvl5pPr marL="2057400" indent="-228600" defTabSz="841375" eaLnBrk="0" hangingPunct="0">
              <a:defRPr>
                <a:solidFill>
                  <a:schemeClr val="tx1"/>
                </a:solidFill>
                <a:latin typeface="Arial" panose="020B0604020202020204" pitchFamily="34" charset="0"/>
                <a:cs typeface="Arial" panose="020B0604020202020204" pitchFamily="34" charset="0"/>
              </a:defRPr>
            </a:lvl5pPr>
            <a:lvl6pPr marL="25146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i="1">
                <a:solidFill>
                  <a:srgbClr val="000000"/>
                </a:solidFill>
                <a:latin typeface="CG Times"/>
              </a:rPr>
              <a:t>Inspection Interval</a:t>
            </a:r>
          </a:p>
        </p:txBody>
      </p:sp>
      <p:sp>
        <p:nvSpPr>
          <p:cNvPr id="7" name="Freeform 8">
            <a:extLst>
              <a:ext uri="{FF2B5EF4-FFF2-40B4-BE49-F238E27FC236}">
                <a16:creationId xmlns:a16="http://schemas.microsoft.com/office/drawing/2014/main" id="{BCD4D28E-56C0-EC6E-0B6F-FCC13AF94609}"/>
              </a:ext>
            </a:extLst>
          </p:cNvPr>
          <p:cNvSpPr>
            <a:spLocks/>
          </p:cNvSpPr>
          <p:nvPr/>
        </p:nvSpPr>
        <p:spPr bwMode="auto">
          <a:xfrm>
            <a:off x="3505200" y="2438401"/>
            <a:ext cx="4298950" cy="2081213"/>
          </a:xfrm>
          <a:custGeom>
            <a:avLst/>
            <a:gdLst>
              <a:gd name="T0" fmla="*/ 4297398 w 2770"/>
              <a:gd name="T1" fmla="*/ 2079761 h 1433"/>
              <a:gd name="T2" fmla="*/ 4272567 w 2770"/>
              <a:gd name="T3" fmla="*/ 2044904 h 1433"/>
              <a:gd name="T4" fmla="*/ 4224456 w 2770"/>
              <a:gd name="T5" fmla="*/ 1975192 h 1433"/>
              <a:gd name="T6" fmla="*/ 4174793 w 2770"/>
              <a:gd name="T7" fmla="*/ 1905479 h 1433"/>
              <a:gd name="T8" fmla="*/ 4112714 w 2770"/>
              <a:gd name="T9" fmla="*/ 1825600 h 1433"/>
              <a:gd name="T10" fmla="*/ 4063051 w 2770"/>
              <a:gd name="T11" fmla="*/ 1767506 h 1433"/>
              <a:gd name="T12" fmla="*/ 4013388 w 2770"/>
              <a:gd name="T13" fmla="*/ 1709412 h 1433"/>
              <a:gd name="T14" fmla="*/ 3976141 w 2770"/>
              <a:gd name="T15" fmla="*/ 1662937 h 1433"/>
              <a:gd name="T16" fmla="*/ 3928030 w 2770"/>
              <a:gd name="T17" fmla="*/ 1604843 h 1433"/>
              <a:gd name="T18" fmla="*/ 3878367 w 2770"/>
              <a:gd name="T19" fmla="*/ 1559821 h 1433"/>
              <a:gd name="T20" fmla="*/ 3828704 w 2770"/>
              <a:gd name="T21" fmla="*/ 1490108 h 1433"/>
              <a:gd name="T22" fmla="*/ 3779041 w 2770"/>
              <a:gd name="T23" fmla="*/ 1443633 h 1433"/>
              <a:gd name="T24" fmla="*/ 3741794 w 2770"/>
              <a:gd name="T25" fmla="*/ 1420395 h 1433"/>
              <a:gd name="T26" fmla="*/ 3704547 w 2770"/>
              <a:gd name="T27" fmla="*/ 1373920 h 1433"/>
              <a:gd name="T28" fmla="*/ 3656436 w 2770"/>
              <a:gd name="T29" fmla="*/ 1339064 h 1433"/>
              <a:gd name="T30" fmla="*/ 3619188 w 2770"/>
              <a:gd name="T31" fmla="*/ 1305660 h 1433"/>
              <a:gd name="T32" fmla="*/ 3557110 w 2770"/>
              <a:gd name="T33" fmla="*/ 1270803 h 1433"/>
              <a:gd name="T34" fmla="*/ 3544694 w 2770"/>
              <a:gd name="T35" fmla="*/ 1259185 h 1433"/>
              <a:gd name="T36" fmla="*/ 3384841 w 2770"/>
              <a:gd name="T37" fmla="*/ 1154616 h 1433"/>
              <a:gd name="T38" fmla="*/ 3038752 w 2770"/>
              <a:gd name="T39" fmla="*/ 946930 h 1433"/>
              <a:gd name="T40" fmla="*/ 2864932 w 2770"/>
              <a:gd name="T41" fmla="*/ 842361 h 1433"/>
              <a:gd name="T42" fmla="*/ 2827685 w 2770"/>
              <a:gd name="T43" fmla="*/ 819124 h 1433"/>
              <a:gd name="T44" fmla="*/ 2717495 w 2770"/>
              <a:gd name="T45" fmla="*/ 762482 h 1433"/>
              <a:gd name="T46" fmla="*/ 2618169 w 2770"/>
              <a:gd name="T47" fmla="*/ 716007 h 1433"/>
              <a:gd name="T48" fmla="*/ 2495564 w 2770"/>
              <a:gd name="T49" fmla="*/ 657913 h 1433"/>
              <a:gd name="T50" fmla="*/ 2371406 w 2770"/>
              <a:gd name="T51" fmla="*/ 599819 h 1433"/>
              <a:gd name="T52" fmla="*/ 2236385 w 2770"/>
              <a:gd name="T53" fmla="*/ 553344 h 1433"/>
              <a:gd name="T54" fmla="*/ 2074981 w 2770"/>
              <a:gd name="T55" fmla="*/ 496703 h 1433"/>
              <a:gd name="T56" fmla="*/ 1915128 w 2770"/>
              <a:gd name="T57" fmla="*/ 438609 h 1433"/>
              <a:gd name="T58" fmla="*/ 1840634 w 2770"/>
              <a:gd name="T59" fmla="*/ 415371 h 1433"/>
              <a:gd name="T60" fmla="*/ 1803386 w 2770"/>
              <a:gd name="T61" fmla="*/ 403752 h 1433"/>
              <a:gd name="T62" fmla="*/ 1704060 w 2770"/>
              <a:gd name="T63" fmla="*/ 368896 h 1433"/>
              <a:gd name="T64" fmla="*/ 1618702 w 2770"/>
              <a:gd name="T65" fmla="*/ 345659 h 1433"/>
              <a:gd name="T66" fmla="*/ 1519376 w 2770"/>
              <a:gd name="T67" fmla="*/ 310802 h 1433"/>
              <a:gd name="T68" fmla="*/ 1420050 w 2770"/>
              <a:gd name="T69" fmla="*/ 287565 h 1433"/>
              <a:gd name="T70" fmla="*/ 1322276 w 2770"/>
              <a:gd name="T71" fmla="*/ 265779 h 1433"/>
              <a:gd name="T72" fmla="*/ 1198119 w 2770"/>
              <a:gd name="T73" fmla="*/ 230923 h 1433"/>
              <a:gd name="T74" fmla="*/ 1087929 w 2770"/>
              <a:gd name="T75" fmla="*/ 207686 h 1433"/>
              <a:gd name="T76" fmla="*/ 988603 w 2770"/>
              <a:gd name="T77" fmla="*/ 184448 h 1433"/>
              <a:gd name="T78" fmla="*/ 864446 w 2770"/>
              <a:gd name="T79" fmla="*/ 161210 h 1433"/>
              <a:gd name="T80" fmla="*/ 741840 w 2770"/>
              <a:gd name="T81" fmla="*/ 126354 h 1433"/>
              <a:gd name="T82" fmla="*/ 605267 w 2770"/>
              <a:gd name="T83" fmla="*/ 103117 h 1433"/>
              <a:gd name="T84" fmla="*/ 482662 w 2770"/>
              <a:gd name="T85" fmla="*/ 79879 h 1433"/>
              <a:gd name="T86" fmla="*/ 346089 w 2770"/>
              <a:gd name="T87" fmla="*/ 56642 h 1433"/>
              <a:gd name="T88" fmla="*/ 211068 w 2770"/>
              <a:gd name="T89" fmla="*/ 33404 h 1433"/>
              <a:gd name="T90" fmla="*/ 74494 w 2770"/>
              <a:gd name="T91" fmla="*/ 11619 h 1433"/>
              <a:gd name="T92" fmla="*/ 0 w 2770"/>
              <a:gd name="T93" fmla="*/ 0 h 14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770"/>
              <a:gd name="T142" fmla="*/ 0 h 1433"/>
              <a:gd name="T143" fmla="*/ 2770 w 2770"/>
              <a:gd name="T144" fmla="*/ 1433 h 14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770" h="1433">
                <a:moveTo>
                  <a:pt x="2769" y="1432"/>
                </a:moveTo>
                <a:lnTo>
                  <a:pt x="2753" y="1408"/>
                </a:lnTo>
                <a:lnTo>
                  <a:pt x="2722" y="1360"/>
                </a:lnTo>
                <a:lnTo>
                  <a:pt x="2690" y="1312"/>
                </a:lnTo>
                <a:lnTo>
                  <a:pt x="2650" y="1257"/>
                </a:lnTo>
                <a:lnTo>
                  <a:pt x="2618" y="1217"/>
                </a:lnTo>
                <a:lnTo>
                  <a:pt x="2586" y="1177"/>
                </a:lnTo>
                <a:lnTo>
                  <a:pt x="2562" y="1145"/>
                </a:lnTo>
                <a:lnTo>
                  <a:pt x="2531" y="1105"/>
                </a:lnTo>
                <a:lnTo>
                  <a:pt x="2499" y="1074"/>
                </a:lnTo>
                <a:lnTo>
                  <a:pt x="2467" y="1026"/>
                </a:lnTo>
                <a:lnTo>
                  <a:pt x="2435" y="994"/>
                </a:lnTo>
                <a:lnTo>
                  <a:pt x="2411" y="978"/>
                </a:lnTo>
                <a:lnTo>
                  <a:pt x="2387" y="946"/>
                </a:lnTo>
                <a:lnTo>
                  <a:pt x="2356" y="922"/>
                </a:lnTo>
                <a:lnTo>
                  <a:pt x="2332" y="899"/>
                </a:lnTo>
                <a:lnTo>
                  <a:pt x="2292" y="875"/>
                </a:lnTo>
                <a:lnTo>
                  <a:pt x="2284" y="867"/>
                </a:lnTo>
                <a:lnTo>
                  <a:pt x="2181" y="795"/>
                </a:lnTo>
                <a:lnTo>
                  <a:pt x="1958" y="652"/>
                </a:lnTo>
                <a:lnTo>
                  <a:pt x="1846" y="580"/>
                </a:lnTo>
                <a:lnTo>
                  <a:pt x="1822" y="564"/>
                </a:lnTo>
                <a:lnTo>
                  <a:pt x="1751" y="525"/>
                </a:lnTo>
                <a:lnTo>
                  <a:pt x="1687" y="493"/>
                </a:lnTo>
                <a:lnTo>
                  <a:pt x="1608" y="453"/>
                </a:lnTo>
                <a:lnTo>
                  <a:pt x="1528" y="413"/>
                </a:lnTo>
                <a:lnTo>
                  <a:pt x="1441" y="381"/>
                </a:lnTo>
                <a:lnTo>
                  <a:pt x="1337" y="342"/>
                </a:lnTo>
                <a:lnTo>
                  <a:pt x="1234" y="302"/>
                </a:lnTo>
                <a:lnTo>
                  <a:pt x="1186" y="286"/>
                </a:lnTo>
                <a:lnTo>
                  <a:pt x="1162" y="278"/>
                </a:lnTo>
                <a:lnTo>
                  <a:pt x="1098" y="254"/>
                </a:lnTo>
                <a:lnTo>
                  <a:pt x="1043" y="238"/>
                </a:lnTo>
                <a:lnTo>
                  <a:pt x="979" y="214"/>
                </a:lnTo>
                <a:lnTo>
                  <a:pt x="915" y="198"/>
                </a:lnTo>
                <a:lnTo>
                  <a:pt x="852" y="183"/>
                </a:lnTo>
                <a:lnTo>
                  <a:pt x="772" y="159"/>
                </a:lnTo>
                <a:lnTo>
                  <a:pt x="701" y="143"/>
                </a:lnTo>
                <a:lnTo>
                  <a:pt x="637" y="127"/>
                </a:lnTo>
                <a:lnTo>
                  <a:pt x="557" y="111"/>
                </a:lnTo>
                <a:lnTo>
                  <a:pt x="478" y="87"/>
                </a:lnTo>
                <a:lnTo>
                  <a:pt x="390" y="71"/>
                </a:lnTo>
                <a:lnTo>
                  <a:pt x="311" y="55"/>
                </a:lnTo>
                <a:lnTo>
                  <a:pt x="223" y="39"/>
                </a:lnTo>
                <a:lnTo>
                  <a:pt x="136" y="23"/>
                </a:lnTo>
                <a:lnTo>
                  <a:pt x="48" y="8"/>
                </a:lnTo>
                <a:lnTo>
                  <a:pt x="0" y="0"/>
                </a:lnTo>
              </a:path>
            </a:pathLst>
          </a:custGeom>
          <a:noFill/>
          <a:ln w="50800" cap="rnd">
            <a:solidFill>
              <a:srgbClr val="51DC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Rectangle 9">
            <a:extLst>
              <a:ext uri="{FF2B5EF4-FFF2-40B4-BE49-F238E27FC236}">
                <a16:creationId xmlns:a16="http://schemas.microsoft.com/office/drawing/2014/main" id="{69B44274-2C3C-48D2-3E79-4AE2E9109C6F}"/>
              </a:ext>
            </a:extLst>
          </p:cNvPr>
          <p:cNvSpPr>
            <a:spLocks noChangeArrowheads="1"/>
          </p:cNvSpPr>
          <p:nvPr/>
        </p:nvSpPr>
        <p:spPr bwMode="auto">
          <a:xfrm rot="16200000">
            <a:off x="1799159" y="3443807"/>
            <a:ext cx="2053184" cy="3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801" tIns="42401" rIns="84801" bIns="42401">
            <a:spAutoFit/>
          </a:bodyPr>
          <a:lstStyle>
            <a:lvl1pPr defTabSz="841375" eaLnBrk="0" hangingPunct="0">
              <a:defRPr>
                <a:solidFill>
                  <a:schemeClr val="tx1"/>
                </a:solidFill>
                <a:latin typeface="Arial" panose="020B0604020202020204" pitchFamily="34" charset="0"/>
                <a:cs typeface="Arial" panose="020B0604020202020204" pitchFamily="34" charset="0"/>
              </a:defRPr>
            </a:lvl1pPr>
            <a:lvl2pPr marL="742950" indent="-285750" defTabSz="841375" eaLnBrk="0" hangingPunct="0">
              <a:defRPr>
                <a:solidFill>
                  <a:schemeClr val="tx1"/>
                </a:solidFill>
                <a:latin typeface="Arial" panose="020B0604020202020204" pitchFamily="34" charset="0"/>
                <a:cs typeface="Arial" panose="020B0604020202020204" pitchFamily="34" charset="0"/>
              </a:defRPr>
            </a:lvl2pPr>
            <a:lvl3pPr marL="1143000" indent="-228600" defTabSz="841375" eaLnBrk="0" hangingPunct="0">
              <a:defRPr>
                <a:solidFill>
                  <a:schemeClr val="tx1"/>
                </a:solidFill>
                <a:latin typeface="Arial" panose="020B0604020202020204" pitchFamily="34" charset="0"/>
                <a:cs typeface="Arial" panose="020B0604020202020204" pitchFamily="34" charset="0"/>
              </a:defRPr>
            </a:lvl3pPr>
            <a:lvl4pPr marL="1600200" indent="-228600" defTabSz="841375" eaLnBrk="0" hangingPunct="0">
              <a:defRPr>
                <a:solidFill>
                  <a:schemeClr val="tx1"/>
                </a:solidFill>
                <a:latin typeface="Arial" panose="020B0604020202020204" pitchFamily="34" charset="0"/>
                <a:cs typeface="Arial" panose="020B0604020202020204" pitchFamily="34" charset="0"/>
              </a:defRPr>
            </a:lvl4pPr>
            <a:lvl5pPr marL="2057400" indent="-228600" defTabSz="841375" eaLnBrk="0" hangingPunct="0">
              <a:defRPr>
                <a:solidFill>
                  <a:schemeClr val="tx1"/>
                </a:solidFill>
                <a:latin typeface="Arial" panose="020B0604020202020204" pitchFamily="34" charset="0"/>
                <a:cs typeface="Arial" panose="020B0604020202020204" pitchFamily="34" charset="0"/>
              </a:defRPr>
            </a:lvl5pPr>
            <a:lvl6pPr marL="25146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b="1">
                <a:solidFill>
                  <a:srgbClr val="000000"/>
                </a:solidFill>
              </a:rPr>
              <a:t>Resistance to failure</a:t>
            </a:r>
          </a:p>
        </p:txBody>
      </p:sp>
      <p:grpSp>
        <p:nvGrpSpPr>
          <p:cNvPr id="9" name="Group 10">
            <a:extLst>
              <a:ext uri="{FF2B5EF4-FFF2-40B4-BE49-F238E27FC236}">
                <a16:creationId xmlns:a16="http://schemas.microsoft.com/office/drawing/2014/main" id="{6E8345B7-DB04-FAFF-EACB-AEE58CF1A1D2}"/>
              </a:ext>
            </a:extLst>
          </p:cNvPr>
          <p:cNvGrpSpPr>
            <a:grpSpLocks/>
          </p:cNvGrpSpPr>
          <p:nvPr/>
        </p:nvGrpSpPr>
        <p:grpSpPr bwMode="auto">
          <a:xfrm>
            <a:off x="4654551" y="2476501"/>
            <a:ext cx="5188619" cy="436563"/>
            <a:chOff x="2137" y="1353"/>
            <a:chExt cx="3096" cy="275"/>
          </a:xfrm>
        </p:grpSpPr>
        <p:sp>
          <p:nvSpPr>
            <p:cNvPr id="10" name="Rectangle 11">
              <a:extLst>
                <a:ext uri="{FF2B5EF4-FFF2-40B4-BE49-F238E27FC236}">
                  <a16:creationId xmlns:a16="http://schemas.microsoft.com/office/drawing/2014/main" id="{06F28F54-20DB-DD70-A86D-B20FFB9F1B11}"/>
                </a:ext>
              </a:extLst>
            </p:cNvPr>
            <p:cNvSpPr>
              <a:spLocks noChangeArrowheads="1"/>
            </p:cNvSpPr>
            <p:nvPr/>
          </p:nvSpPr>
          <p:spPr bwMode="auto">
            <a:xfrm>
              <a:off x="2137" y="1361"/>
              <a:ext cx="161"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801" tIns="42401" rIns="84801" bIns="42401">
              <a:spAutoFit/>
            </a:bodyPr>
            <a:lstStyle>
              <a:lvl1pPr defTabSz="841375" eaLnBrk="0" hangingPunct="0">
                <a:defRPr>
                  <a:solidFill>
                    <a:schemeClr val="tx1"/>
                  </a:solidFill>
                  <a:latin typeface="Arial" panose="020B0604020202020204" pitchFamily="34" charset="0"/>
                  <a:cs typeface="Arial" panose="020B0604020202020204" pitchFamily="34" charset="0"/>
                </a:defRPr>
              </a:lvl1pPr>
              <a:lvl2pPr marL="742950" indent="-285750" defTabSz="841375" eaLnBrk="0" hangingPunct="0">
                <a:defRPr>
                  <a:solidFill>
                    <a:schemeClr val="tx1"/>
                  </a:solidFill>
                  <a:latin typeface="Arial" panose="020B0604020202020204" pitchFamily="34" charset="0"/>
                  <a:cs typeface="Arial" panose="020B0604020202020204" pitchFamily="34" charset="0"/>
                </a:defRPr>
              </a:lvl2pPr>
              <a:lvl3pPr marL="1143000" indent="-228600" defTabSz="841375" eaLnBrk="0" hangingPunct="0">
                <a:defRPr>
                  <a:solidFill>
                    <a:schemeClr val="tx1"/>
                  </a:solidFill>
                  <a:latin typeface="Arial" panose="020B0604020202020204" pitchFamily="34" charset="0"/>
                  <a:cs typeface="Arial" panose="020B0604020202020204" pitchFamily="34" charset="0"/>
                </a:defRPr>
              </a:lvl3pPr>
              <a:lvl4pPr marL="1600200" indent="-228600" defTabSz="841375" eaLnBrk="0" hangingPunct="0">
                <a:defRPr>
                  <a:solidFill>
                    <a:schemeClr val="tx1"/>
                  </a:solidFill>
                  <a:latin typeface="Arial" panose="020B0604020202020204" pitchFamily="34" charset="0"/>
                  <a:cs typeface="Arial" panose="020B0604020202020204" pitchFamily="34" charset="0"/>
                </a:defRPr>
              </a:lvl4pPr>
              <a:lvl5pPr marL="2057400" indent="-228600" defTabSz="841375" eaLnBrk="0" hangingPunct="0">
                <a:defRPr>
                  <a:solidFill>
                    <a:schemeClr val="tx1"/>
                  </a:solidFill>
                  <a:latin typeface="Arial" panose="020B0604020202020204" pitchFamily="34" charset="0"/>
                  <a:cs typeface="Arial" panose="020B0604020202020204" pitchFamily="34" charset="0"/>
                </a:defRPr>
              </a:lvl5pPr>
              <a:lvl6pPr marL="25146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200">
                  <a:solidFill>
                    <a:srgbClr val="DD0806"/>
                  </a:solidFill>
                </a:rPr>
                <a:t>•</a:t>
              </a:r>
            </a:p>
          </p:txBody>
        </p:sp>
        <p:sp>
          <p:nvSpPr>
            <p:cNvPr id="11" name="Rectangle 12">
              <a:extLst>
                <a:ext uri="{FF2B5EF4-FFF2-40B4-BE49-F238E27FC236}">
                  <a16:creationId xmlns:a16="http://schemas.microsoft.com/office/drawing/2014/main" id="{CDC20D6D-2E9A-15B5-2F19-DECE2B884499}"/>
                </a:ext>
              </a:extLst>
            </p:cNvPr>
            <p:cNvSpPr>
              <a:spLocks noChangeArrowheads="1"/>
            </p:cNvSpPr>
            <p:nvPr/>
          </p:nvSpPr>
          <p:spPr bwMode="auto">
            <a:xfrm>
              <a:off x="2325" y="1353"/>
              <a:ext cx="2908"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801" tIns="42401" rIns="84801" bIns="42401">
              <a:spAutoFit/>
            </a:bodyPr>
            <a:lstStyle>
              <a:lvl1pPr defTabSz="841375" eaLnBrk="0" hangingPunct="0">
                <a:defRPr>
                  <a:solidFill>
                    <a:schemeClr val="tx1"/>
                  </a:solidFill>
                  <a:latin typeface="Arial" panose="020B0604020202020204" pitchFamily="34" charset="0"/>
                  <a:cs typeface="Arial" panose="020B0604020202020204" pitchFamily="34" charset="0"/>
                </a:defRPr>
              </a:lvl1pPr>
              <a:lvl2pPr marL="742950" indent="-285750" defTabSz="841375" eaLnBrk="0" hangingPunct="0">
                <a:defRPr>
                  <a:solidFill>
                    <a:schemeClr val="tx1"/>
                  </a:solidFill>
                  <a:latin typeface="Arial" panose="020B0604020202020204" pitchFamily="34" charset="0"/>
                  <a:cs typeface="Arial" panose="020B0604020202020204" pitchFamily="34" charset="0"/>
                </a:defRPr>
              </a:lvl2pPr>
              <a:lvl3pPr marL="1143000" indent="-228600" defTabSz="841375" eaLnBrk="0" hangingPunct="0">
                <a:defRPr>
                  <a:solidFill>
                    <a:schemeClr val="tx1"/>
                  </a:solidFill>
                  <a:latin typeface="Arial" panose="020B0604020202020204" pitchFamily="34" charset="0"/>
                  <a:cs typeface="Arial" panose="020B0604020202020204" pitchFamily="34" charset="0"/>
                </a:defRPr>
              </a:lvl3pPr>
              <a:lvl4pPr marL="1600200" indent="-228600" defTabSz="841375" eaLnBrk="0" hangingPunct="0">
                <a:defRPr>
                  <a:solidFill>
                    <a:schemeClr val="tx1"/>
                  </a:solidFill>
                  <a:latin typeface="Arial" panose="020B0604020202020204" pitchFamily="34" charset="0"/>
                  <a:cs typeface="Arial" panose="020B0604020202020204" pitchFamily="34" charset="0"/>
                </a:defRPr>
              </a:lvl4pPr>
              <a:lvl5pPr marL="2057400" indent="-228600" defTabSz="841375" eaLnBrk="0" hangingPunct="0">
                <a:defRPr>
                  <a:solidFill>
                    <a:schemeClr val="tx1"/>
                  </a:solidFill>
                  <a:latin typeface="Arial" panose="020B0604020202020204" pitchFamily="34" charset="0"/>
                  <a:cs typeface="Arial" panose="020B0604020202020204" pitchFamily="34" charset="0"/>
                </a:defRPr>
              </a:lvl5pPr>
              <a:lvl6pPr marL="25146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b="1">
                  <a:solidFill>
                    <a:srgbClr val="FC0128"/>
                  </a:solidFill>
                </a:rPr>
                <a:t>B</a:t>
              </a:r>
              <a:r>
                <a:rPr lang="en-US" altLang="en-US" sz="1500" b="1">
                  <a:solidFill>
                    <a:srgbClr val="000000"/>
                  </a:solidFill>
                </a:rPr>
                <a:t> </a:t>
              </a:r>
              <a:r>
                <a:rPr lang="en-US" altLang="en-US" sz="1500" i="1">
                  <a:solidFill>
                    <a:srgbClr val="000000"/>
                  </a:solidFill>
                  <a:latin typeface="CG Times"/>
                </a:rPr>
                <a:t>(Bearing temperature or vibration begins to increase)</a:t>
              </a:r>
            </a:p>
          </p:txBody>
        </p:sp>
      </p:grpSp>
      <p:grpSp>
        <p:nvGrpSpPr>
          <p:cNvPr id="12" name="Group 13">
            <a:extLst>
              <a:ext uri="{FF2B5EF4-FFF2-40B4-BE49-F238E27FC236}">
                <a16:creationId xmlns:a16="http://schemas.microsoft.com/office/drawing/2014/main" id="{E8760C48-646D-D2B9-06A9-1F0E6E21936C}"/>
              </a:ext>
            </a:extLst>
          </p:cNvPr>
          <p:cNvGrpSpPr>
            <a:grpSpLocks/>
          </p:cNvGrpSpPr>
          <p:nvPr/>
        </p:nvGrpSpPr>
        <p:grpSpPr bwMode="auto">
          <a:xfrm>
            <a:off x="5930899" y="2903538"/>
            <a:ext cx="4201724" cy="438150"/>
            <a:chOff x="2899" y="1622"/>
            <a:chExt cx="2507" cy="276"/>
          </a:xfrm>
        </p:grpSpPr>
        <p:sp>
          <p:nvSpPr>
            <p:cNvPr id="13" name="Rectangle 14">
              <a:extLst>
                <a:ext uri="{FF2B5EF4-FFF2-40B4-BE49-F238E27FC236}">
                  <a16:creationId xmlns:a16="http://schemas.microsoft.com/office/drawing/2014/main" id="{F9A6314D-FC3F-5FA4-5FC3-2638E8FFAF0E}"/>
                </a:ext>
              </a:extLst>
            </p:cNvPr>
            <p:cNvSpPr>
              <a:spLocks noChangeArrowheads="1"/>
            </p:cNvSpPr>
            <p:nvPr/>
          </p:nvSpPr>
          <p:spPr bwMode="auto">
            <a:xfrm>
              <a:off x="2899" y="1631"/>
              <a:ext cx="161"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801" tIns="42401" rIns="84801" bIns="42401">
              <a:spAutoFit/>
            </a:bodyPr>
            <a:lstStyle>
              <a:lvl1pPr defTabSz="841375" eaLnBrk="0" hangingPunct="0">
                <a:defRPr>
                  <a:solidFill>
                    <a:schemeClr val="tx1"/>
                  </a:solidFill>
                  <a:latin typeface="Arial" panose="020B0604020202020204" pitchFamily="34" charset="0"/>
                  <a:cs typeface="Arial" panose="020B0604020202020204" pitchFamily="34" charset="0"/>
                </a:defRPr>
              </a:lvl1pPr>
              <a:lvl2pPr marL="742950" indent="-285750" defTabSz="841375" eaLnBrk="0" hangingPunct="0">
                <a:defRPr>
                  <a:solidFill>
                    <a:schemeClr val="tx1"/>
                  </a:solidFill>
                  <a:latin typeface="Arial" panose="020B0604020202020204" pitchFamily="34" charset="0"/>
                  <a:cs typeface="Arial" panose="020B0604020202020204" pitchFamily="34" charset="0"/>
                </a:defRPr>
              </a:lvl2pPr>
              <a:lvl3pPr marL="1143000" indent="-228600" defTabSz="841375" eaLnBrk="0" hangingPunct="0">
                <a:defRPr>
                  <a:solidFill>
                    <a:schemeClr val="tx1"/>
                  </a:solidFill>
                  <a:latin typeface="Arial" panose="020B0604020202020204" pitchFamily="34" charset="0"/>
                  <a:cs typeface="Arial" panose="020B0604020202020204" pitchFamily="34" charset="0"/>
                </a:defRPr>
              </a:lvl3pPr>
              <a:lvl4pPr marL="1600200" indent="-228600" defTabSz="841375" eaLnBrk="0" hangingPunct="0">
                <a:defRPr>
                  <a:solidFill>
                    <a:schemeClr val="tx1"/>
                  </a:solidFill>
                  <a:latin typeface="Arial" panose="020B0604020202020204" pitchFamily="34" charset="0"/>
                  <a:cs typeface="Arial" panose="020B0604020202020204" pitchFamily="34" charset="0"/>
                </a:defRPr>
              </a:lvl4pPr>
              <a:lvl5pPr marL="2057400" indent="-228600" defTabSz="841375" eaLnBrk="0" hangingPunct="0">
                <a:defRPr>
                  <a:solidFill>
                    <a:schemeClr val="tx1"/>
                  </a:solidFill>
                  <a:latin typeface="Arial" panose="020B0604020202020204" pitchFamily="34" charset="0"/>
                  <a:cs typeface="Arial" panose="020B0604020202020204" pitchFamily="34" charset="0"/>
                </a:defRPr>
              </a:lvl5pPr>
              <a:lvl6pPr marL="25146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200">
                  <a:solidFill>
                    <a:srgbClr val="DD0806"/>
                  </a:solidFill>
                </a:rPr>
                <a:t>•</a:t>
              </a:r>
            </a:p>
          </p:txBody>
        </p:sp>
        <p:sp>
          <p:nvSpPr>
            <p:cNvPr id="14" name="Rectangle 15">
              <a:extLst>
                <a:ext uri="{FF2B5EF4-FFF2-40B4-BE49-F238E27FC236}">
                  <a16:creationId xmlns:a16="http://schemas.microsoft.com/office/drawing/2014/main" id="{12C64F66-FE40-0191-9E5C-B4D2CC106DC4}"/>
                </a:ext>
              </a:extLst>
            </p:cNvPr>
            <p:cNvSpPr>
              <a:spLocks noChangeArrowheads="1"/>
            </p:cNvSpPr>
            <p:nvPr/>
          </p:nvSpPr>
          <p:spPr bwMode="auto">
            <a:xfrm>
              <a:off x="3056" y="1622"/>
              <a:ext cx="235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801" tIns="42401" rIns="84801" bIns="42401">
              <a:spAutoFit/>
            </a:bodyPr>
            <a:lstStyle>
              <a:lvl1pPr defTabSz="841375" eaLnBrk="0" hangingPunct="0">
                <a:defRPr>
                  <a:solidFill>
                    <a:schemeClr val="tx1"/>
                  </a:solidFill>
                  <a:latin typeface="Arial" panose="020B0604020202020204" pitchFamily="34" charset="0"/>
                  <a:cs typeface="Arial" panose="020B0604020202020204" pitchFamily="34" charset="0"/>
                </a:defRPr>
              </a:lvl1pPr>
              <a:lvl2pPr marL="742950" indent="-285750" defTabSz="841375" eaLnBrk="0" hangingPunct="0">
                <a:defRPr>
                  <a:solidFill>
                    <a:schemeClr val="tx1"/>
                  </a:solidFill>
                  <a:latin typeface="Arial" panose="020B0604020202020204" pitchFamily="34" charset="0"/>
                  <a:cs typeface="Arial" panose="020B0604020202020204" pitchFamily="34" charset="0"/>
                </a:defRPr>
              </a:lvl2pPr>
              <a:lvl3pPr marL="1143000" indent="-228600" defTabSz="841375" eaLnBrk="0" hangingPunct="0">
                <a:defRPr>
                  <a:solidFill>
                    <a:schemeClr val="tx1"/>
                  </a:solidFill>
                  <a:latin typeface="Arial" panose="020B0604020202020204" pitchFamily="34" charset="0"/>
                  <a:cs typeface="Arial" panose="020B0604020202020204" pitchFamily="34" charset="0"/>
                </a:defRPr>
              </a:lvl3pPr>
              <a:lvl4pPr marL="1600200" indent="-228600" defTabSz="841375" eaLnBrk="0" hangingPunct="0">
                <a:defRPr>
                  <a:solidFill>
                    <a:schemeClr val="tx1"/>
                  </a:solidFill>
                  <a:latin typeface="Arial" panose="020B0604020202020204" pitchFamily="34" charset="0"/>
                  <a:cs typeface="Arial" panose="020B0604020202020204" pitchFamily="34" charset="0"/>
                </a:defRPr>
              </a:lvl4pPr>
              <a:lvl5pPr marL="2057400" indent="-228600" defTabSz="841375" eaLnBrk="0" hangingPunct="0">
                <a:defRPr>
                  <a:solidFill>
                    <a:schemeClr val="tx1"/>
                  </a:solidFill>
                  <a:latin typeface="Arial" panose="020B0604020202020204" pitchFamily="34" charset="0"/>
                  <a:cs typeface="Arial" panose="020B0604020202020204" pitchFamily="34" charset="0"/>
                </a:defRPr>
              </a:lvl5pPr>
              <a:lvl6pPr marL="25146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b="1">
                  <a:solidFill>
                    <a:srgbClr val="FC0128"/>
                  </a:solidFill>
                </a:rPr>
                <a:t>P</a:t>
              </a:r>
              <a:r>
                <a:rPr lang="en-US" altLang="en-US" sz="1500" b="1">
                  <a:solidFill>
                    <a:srgbClr val="000000"/>
                  </a:solidFill>
                </a:rPr>
                <a:t> </a:t>
              </a:r>
              <a:r>
                <a:rPr lang="en-US" altLang="en-US" sz="1500" i="1">
                  <a:solidFill>
                    <a:srgbClr val="000000"/>
                  </a:solidFill>
                  <a:latin typeface="CG Times"/>
                </a:rPr>
                <a:t>(Bearing vibration reaches alert threshold)</a:t>
              </a:r>
            </a:p>
          </p:txBody>
        </p:sp>
      </p:grpSp>
      <p:grpSp>
        <p:nvGrpSpPr>
          <p:cNvPr id="15" name="Group 16">
            <a:extLst>
              <a:ext uri="{FF2B5EF4-FFF2-40B4-BE49-F238E27FC236}">
                <a16:creationId xmlns:a16="http://schemas.microsoft.com/office/drawing/2014/main" id="{35D28942-8962-556C-6588-EDC69D8C3888}"/>
              </a:ext>
            </a:extLst>
          </p:cNvPr>
          <p:cNvGrpSpPr>
            <a:grpSpLocks/>
          </p:cNvGrpSpPr>
          <p:nvPr/>
        </p:nvGrpSpPr>
        <p:grpSpPr bwMode="auto">
          <a:xfrm>
            <a:off x="7637462" y="4249738"/>
            <a:ext cx="3137142" cy="481012"/>
            <a:chOff x="3917" y="2470"/>
            <a:chExt cx="1871" cy="303"/>
          </a:xfrm>
        </p:grpSpPr>
        <p:sp>
          <p:nvSpPr>
            <p:cNvPr id="16" name="Rectangle 17">
              <a:extLst>
                <a:ext uri="{FF2B5EF4-FFF2-40B4-BE49-F238E27FC236}">
                  <a16:creationId xmlns:a16="http://schemas.microsoft.com/office/drawing/2014/main" id="{5CF9A17A-6E2D-2948-A350-709EC2EE583D}"/>
                </a:ext>
              </a:extLst>
            </p:cNvPr>
            <p:cNvSpPr>
              <a:spLocks noChangeArrowheads="1"/>
            </p:cNvSpPr>
            <p:nvPr/>
          </p:nvSpPr>
          <p:spPr bwMode="auto">
            <a:xfrm>
              <a:off x="3917" y="2506"/>
              <a:ext cx="161"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801" tIns="42401" rIns="84801" bIns="42401">
              <a:spAutoFit/>
            </a:bodyPr>
            <a:lstStyle>
              <a:lvl1pPr defTabSz="841375" eaLnBrk="0" hangingPunct="0">
                <a:defRPr>
                  <a:solidFill>
                    <a:schemeClr val="tx1"/>
                  </a:solidFill>
                  <a:latin typeface="Arial" panose="020B0604020202020204" pitchFamily="34" charset="0"/>
                  <a:cs typeface="Arial" panose="020B0604020202020204" pitchFamily="34" charset="0"/>
                </a:defRPr>
              </a:lvl1pPr>
              <a:lvl2pPr marL="742950" indent="-285750" defTabSz="841375" eaLnBrk="0" hangingPunct="0">
                <a:defRPr>
                  <a:solidFill>
                    <a:schemeClr val="tx1"/>
                  </a:solidFill>
                  <a:latin typeface="Arial" panose="020B0604020202020204" pitchFamily="34" charset="0"/>
                  <a:cs typeface="Arial" panose="020B0604020202020204" pitchFamily="34" charset="0"/>
                </a:defRPr>
              </a:lvl2pPr>
              <a:lvl3pPr marL="1143000" indent="-228600" defTabSz="841375" eaLnBrk="0" hangingPunct="0">
                <a:defRPr>
                  <a:solidFill>
                    <a:schemeClr val="tx1"/>
                  </a:solidFill>
                  <a:latin typeface="Arial" panose="020B0604020202020204" pitchFamily="34" charset="0"/>
                  <a:cs typeface="Arial" panose="020B0604020202020204" pitchFamily="34" charset="0"/>
                </a:defRPr>
              </a:lvl3pPr>
              <a:lvl4pPr marL="1600200" indent="-228600" defTabSz="841375" eaLnBrk="0" hangingPunct="0">
                <a:defRPr>
                  <a:solidFill>
                    <a:schemeClr val="tx1"/>
                  </a:solidFill>
                  <a:latin typeface="Arial" panose="020B0604020202020204" pitchFamily="34" charset="0"/>
                  <a:cs typeface="Arial" panose="020B0604020202020204" pitchFamily="34" charset="0"/>
                </a:defRPr>
              </a:lvl4pPr>
              <a:lvl5pPr marL="2057400" indent="-228600" defTabSz="841375" eaLnBrk="0" hangingPunct="0">
                <a:defRPr>
                  <a:solidFill>
                    <a:schemeClr val="tx1"/>
                  </a:solidFill>
                  <a:latin typeface="Arial" panose="020B0604020202020204" pitchFamily="34" charset="0"/>
                  <a:cs typeface="Arial" panose="020B0604020202020204" pitchFamily="34" charset="0"/>
                </a:defRPr>
              </a:lvl5pPr>
              <a:lvl6pPr marL="25146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200">
                  <a:solidFill>
                    <a:srgbClr val="DD0806"/>
                  </a:solidFill>
                </a:rPr>
                <a:t>•</a:t>
              </a:r>
            </a:p>
          </p:txBody>
        </p:sp>
        <p:sp>
          <p:nvSpPr>
            <p:cNvPr id="17" name="Rectangle 18">
              <a:extLst>
                <a:ext uri="{FF2B5EF4-FFF2-40B4-BE49-F238E27FC236}">
                  <a16:creationId xmlns:a16="http://schemas.microsoft.com/office/drawing/2014/main" id="{7CC58744-DE01-DA64-065B-E05CA9846F49}"/>
                </a:ext>
              </a:extLst>
            </p:cNvPr>
            <p:cNvSpPr>
              <a:spLocks noChangeArrowheads="1"/>
            </p:cNvSpPr>
            <p:nvPr/>
          </p:nvSpPr>
          <p:spPr bwMode="auto">
            <a:xfrm>
              <a:off x="4084" y="2470"/>
              <a:ext cx="1704"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801" tIns="42401" rIns="84801" bIns="42401">
              <a:spAutoFit/>
            </a:bodyPr>
            <a:lstStyle>
              <a:lvl1pPr defTabSz="841375" eaLnBrk="0" hangingPunct="0">
                <a:defRPr>
                  <a:solidFill>
                    <a:schemeClr val="tx1"/>
                  </a:solidFill>
                  <a:latin typeface="Arial" panose="020B0604020202020204" pitchFamily="34" charset="0"/>
                  <a:cs typeface="Arial" panose="020B0604020202020204" pitchFamily="34" charset="0"/>
                </a:defRPr>
              </a:lvl1pPr>
              <a:lvl2pPr marL="742950" indent="-285750" defTabSz="841375" eaLnBrk="0" hangingPunct="0">
                <a:defRPr>
                  <a:solidFill>
                    <a:schemeClr val="tx1"/>
                  </a:solidFill>
                  <a:latin typeface="Arial" panose="020B0604020202020204" pitchFamily="34" charset="0"/>
                  <a:cs typeface="Arial" panose="020B0604020202020204" pitchFamily="34" charset="0"/>
                </a:defRPr>
              </a:lvl2pPr>
              <a:lvl3pPr marL="1143000" indent="-228600" defTabSz="841375" eaLnBrk="0" hangingPunct="0">
                <a:defRPr>
                  <a:solidFill>
                    <a:schemeClr val="tx1"/>
                  </a:solidFill>
                  <a:latin typeface="Arial" panose="020B0604020202020204" pitchFamily="34" charset="0"/>
                  <a:cs typeface="Arial" panose="020B0604020202020204" pitchFamily="34" charset="0"/>
                </a:defRPr>
              </a:lvl3pPr>
              <a:lvl4pPr marL="1600200" indent="-228600" defTabSz="841375" eaLnBrk="0" hangingPunct="0">
                <a:defRPr>
                  <a:solidFill>
                    <a:schemeClr val="tx1"/>
                  </a:solidFill>
                  <a:latin typeface="Arial" panose="020B0604020202020204" pitchFamily="34" charset="0"/>
                  <a:cs typeface="Arial" panose="020B0604020202020204" pitchFamily="34" charset="0"/>
                </a:defRPr>
              </a:lvl4pPr>
              <a:lvl5pPr marL="2057400" indent="-228600" defTabSz="841375" eaLnBrk="0" hangingPunct="0">
                <a:defRPr>
                  <a:solidFill>
                    <a:schemeClr val="tx1"/>
                  </a:solidFill>
                  <a:latin typeface="Arial" panose="020B0604020202020204" pitchFamily="34" charset="0"/>
                  <a:cs typeface="Arial" panose="020B0604020202020204" pitchFamily="34" charset="0"/>
                </a:defRPr>
              </a:lvl5pPr>
              <a:lvl6pPr marL="25146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b="1" dirty="0">
                  <a:solidFill>
                    <a:srgbClr val="FC0128"/>
                  </a:solidFill>
                </a:rPr>
                <a:t>F </a:t>
              </a:r>
              <a:r>
                <a:rPr lang="en-US" altLang="en-US" sz="1500" i="1" dirty="0">
                  <a:solidFill>
                    <a:srgbClr val="000000"/>
                  </a:solidFill>
                  <a:latin typeface="CG Times"/>
                </a:rPr>
                <a:t>(Bearing risk of failure too high)</a:t>
              </a:r>
            </a:p>
          </p:txBody>
        </p:sp>
      </p:grpSp>
      <p:sp>
        <p:nvSpPr>
          <p:cNvPr id="18" name="Freeform 19">
            <a:extLst>
              <a:ext uri="{FF2B5EF4-FFF2-40B4-BE49-F238E27FC236}">
                <a16:creationId xmlns:a16="http://schemas.microsoft.com/office/drawing/2014/main" id="{EDC876BB-4CC8-8757-8413-D0FF1C87EBF9}"/>
              </a:ext>
            </a:extLst>
          </p:cNvPr>
          <p:cNvSpPr>
            <a:spLocks/>
          </p:cNvSpPr>
          <p:nvPr/>
        </p:nvSpPr>
        <p:spPr bwMode="auto">
          <a:xfrm>
            <a:off x="3511550" y="2114550"/>
            <a:ext cx="4457700" cy="3327400"/>
          </a:xfrm>
          <a:custGeom>
            <a:avLst/>
            <a:gdLst>
              <a:gd name="T0" fmla="*/ 0 w 2874"/>
              <a:gd name="T1" fmla="*/ 0 h 2292"/>
              <a:gd name="T2" fmla="*/ 0 w 2874"/>
              <a:gd name="T3" fmla="*/ 3325948 h 2292"/>
              <a:gd name="T4" fmla="*/ 4456149 w 2874"/>
              <a:gd name="T5" fmla="*/ 3325948 h 2292"/>
              <a:gd name="T6" fmla="*/ 4443741 w 2874"/>
              <a:gd name="T7" fmla="*/ 3325948 h 2292"/>
              <a:gd name="T8" fmla="*/ 0 60000 65536"/>
              <a:gd name="T9" fmla="*/ 0 60000 65536"/>
              <a:gd name="T10" fmla="*/ 0 60000 65536"/>
              <a:gd name="T11" fmla="*/ 0 60000 65536"/>
              <a:gd name="T12" fmla="*/ 0 w 2874"/>
              <a:gd name="T13" fmla="*/ 0 h 2292"/>
              <a:gd name="T14" fmla="*/ 2874 w 2874"/>
              <a:gd name="T15" fmla="*/ 2292 h 2292"/>
            </a:gdLst>
            <a:ahLst/>
            <a:cxnLst>
              <a:cxn ang="T8">
                <a:pos x="T0" y="T1"/>
              </a:cxn>
              <a:cxn ang="T9">
                <a:pos x="T2" y="T3"/>
              </a:cxn>
              <a:cxn ang="T10">
                <a:pos x="T4" y="T5"/>
              </a:cxn>
              <a:cxn ang="T11">
                <a:pos x="T6" y="T7"/>
              </a:cxn>
            </a:cxnLst>
            <a:rect l="T12" t="T13" r="T14" b="T15"/>
            <a:pathLst>
              <a:path w="2874" h="2292">
                <a:moveTo>
                  <a:pt x="0" y="0"/>
                </a:moveTo>
                <a:lnTo>
                  <a:pt x="0" y="2291"/>
                </a:lnTo>
                <a:lnTo>
                  <a:pt x="2873" y="2291"/>
                </a:lnTo>
                <a:lnTo>
                  <a:pt x="2865" y="2291"/>
                </a:lnTo>
              </a:path>
            </a:pathLst>
          </a:custGeom>
          <a:noFill/>
          <a:ln w="508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 name="Line 20">
            <a:extLst>
              <a:ext uri="{FF2B5EF4-FFF2-40B4-BE49-F238E27FC236}">
                <a16:creationId xmlns:a16="http://schemas.microsoft.com/office/drawing/2014/main" id="{0BE28B33-33CE-D17B-DCDC-9318E3B4504C}"/>
              </a:ext>
            </a:extLst>
          </p:cNvPr>
          <p:cNvSpPr>
            <a:spLocks noChangeShapeType="1"/>
          </p:cNvSpPr>
          <p:nvPr/>
        </p:nvSpPr>
        <p:spPr bwMode="auto">
          <a:xfrm>
            <a:off x="7786688" y="4524375"/>
            <a:ext cx="0" cy="91440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21">
            <a:extLst>
              <a:ext uri="{FF2B5EF4-FFF2-40B4-BE49-F238E27FC236}">
                <a16:creationId xmlns:a16="http://schemas.microsoft.com/office/drawing/2014/main" id="{043680BD-85CA-94C4-5B45-EC4ACAA68C18}"/>
              </a:ext>
            </a:extLst>
          </p:cNvPr>
          <p:cNvSpPr>
            <a:spLocks noChangeShapeType="1"/>
          </p:cNvSpPr>
          <p:nvPr/>
        </p:nvSpPr>
        <p:spPr bwMode="auto">
          <a:xfrm>
            <a:off x="3328988" y="2336800"/>
            <a:ext cx="177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22">
            <a:extLst>
              <a:ext uri="{FF2B5EF4-FFF2-40B4-BE49-F238E27FC236}">
                <a16:creationId xmlns:a16="http://schemas.microsoft.com/office/drawing/2014/main" id="{B6290645-3A00-F861-6CCA-38A26D625B7A}"/>
              </a:ext>
            </a:extLst>
          </p:cNvPr>
          <p:cNvSpPr>
            <a:spLocks noChangeShapeType="1"/>
          </p:cNvSpPr>
          <p:nvPr/>
        </p:nvSpPr>
        <p:spPr bwMode="auto">
          <a:xfrm>
            <a:off x="6059488" y="3159126"/>
            <a:ext cx="0" cy="2278063"/>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2" name="Group 23">
            <a:extLst>
              <a:ext uri="{FF2B5EF4-FFF2-40B4-BE49-F238E27FC236}">
                <a16:creationId xmlns:a16="http://schemas.microsoft.com/office/drawing/2014/main" id="{190ADCD6-1C88-2557-809E-3CBE6DDA1284}"/>
              </a:ext>
            </a:extLst>
          </p:cNvPr>
          <p:cNvGrpSpPr>
            <a:grpSpLocks/>
          </p:cNvGrpSpPr>
          <p:nvPr/>
        </p:nvGrpSpPr>
        <p:grpSpPr bwMode="auto">
          <a:xfrm>
            <a:off x="5681664" y="3621088"/>
            <a:ext cx="1595437" cy="1828800"/>
            <a:chOff x="2750" y="2074"/>
            <a:chExt cx="952" cy="1152"/>
          </a:xfrm>
        </p:grpSpPr>
        <p:grpSp>
          <p:nvGrpSpPr>
            <p:cNvPr id="23" name="Group 24">
              <a:extLst>
                <a:ext uri="{FF2B5EF4-FFF2-40B4-BE49-F238E27FC236}">
                  <a16:creationId xmlns:a16="http://schemas.microsoft.com/office/drawing/2014/main" id="{E3EE2750-8E32-080B-5CC1-13660892F2F6}"/>
                </a:ext>
              </a:extLst>
            </p:cNvPr>
            <p:cNvGrpSpPr>
              <a:grpSpLocks/>
            </p:cNvGrpSpPr>
            <p:nvPr/>
          </p:nvGrpSpPr>
          <p:grpSpPr bwMode="auto">
            <a:xfrm>
              <a:off x="3510" y="2993"/>
              <a:ext cx="192" cy="54"/>
              <a:chOff x="3599" y="3139"/>
              <a:chExt cx="207" cy="59"/>
            </a:xfrm>
          </p:grpSpPr>
          <p:sp>
            <p:nvSpPr>
              <p:cNvPr id="30" name="Freeform 25">
                <a:extLst>
                  <a:ext uri="{FF2B5EF4-FFF2-40B4-BE49-F238E27FC236}">
                    <a16:creationId xmlns:a16="http://schemas.microsoft.com/office/drawing/2014/main" id="{04EE0A5B-3D9A-DA26-A0A1-CAB76A389EF4}"/>
                  </a:ext>
                </a:extLst>
              </p:cNvPr>
              <p:cNvSpPr>
                <a:spLocks/>
              </p:cNvSpPr>
              <p:nvPr/>
            </p:nvSpPr>
            <p:spPr bwMode="auto">
              <a:xfrm>
                <a:off x="3599" y="3139"/>
                <a:ext cx="99" cy="59"/>
              </a:xfrm>
              <a:custGeom>
                <a:avLst/>
                <a:gdLst>
                  <a:gd name="T0" fmla="*/ 0 w 99"/>
                  <a:gd name="T1" fmla="*/ 29 h 59"/>
                  <a:gd name="T2" fmla="*/ 98 w 99"/>
                  <a:gd name="T3" fmla="*/ 0 h 59"/>
                  <a:gd name="T4" fmla="*/ 68 w 99"/>
                  <a:gd name="T5" fmla="*/ 29 h 59"/>
                  <a:gd name="T6" fmla="*/ 98 w 99"/>
                  <a:gd name="T7" fmla="*/ 58 h 59"/>
                  <a:gd name="T8" fmla="*/ 0 w 99"/>
                  <a:gd name="T9" fmla="*/ 29 h 59"/>
                  <a:gd name="T10" fmla="*/ 0 60000 65536"/>
                  <a:gd name="T11" fmla="*/ 0 60000 65536"/>
                  <a:gd name="T12" fmla="*/ 0 60000 65536"/>
                  <a:gd name="T13" fmla="*/ 0 60000 65536"/>
                  <a:gd name="T14" fmla="*/ 0 60000 65536"/>
                  <a:gd name="T15" fmla="*/ 0 w 99"/>
                  <a:gd name="T16" fmla="*/ 0 h 59"/>
                  <a:gd name="T17" fmla="*/ 99 w 99"/>
                  <a:gd name="T18" fmla="*/ 59 h 59"/>
                </a:gdLst>
                <a:ahLst/>
                <a:cxnLst>
                  <a:cxn ang="T10">
                    <a:pos x="T0" y="T1"/>
                  </a:cxn>
                  <a:cxn ang="T11">
                    <a:pos x="T2" y="T3"/>
                  </a:cxn>
                  <a:cxn ang="T12">
                    <a:pos x="T4" y="T5"/>
                  </a:cxn>
                  <a:cxn ang="T13">
                    <a:pos x="T6" y="T7"/>
                  </a:cxn>
                  <a:cxn ang="T14">
                    <a:pos x="T8" y="T9"/>
                  </a:cxn>
                </a:cxnLst>
                <a:rect l="T15" t="T16" r="T17" b="T18"/>
                <a:pathLst>
                  <a:path w="99" h="59">
                    <a:moveTo>
                      <a:pt x="0" y="29"/>
                    </a:moveTo>
                    <a:lnTo>
                      <a:pt x="98" y="0"/>
                    </a:lnTo>
                    <a:lnTo>
                      <a:pt x="68" y="29"/>
                    </a:lnTo>
                    <a:lnTo>
                      <a:pt x="98" y="58"/>
                    </a:lnTo>
                    <a:lnTo>
                      <a:pt x="0" y="29"/>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1" name="Line 26">
                <a:extLst>
                  <a:ext uri="{FF2B5EF4-FFF2-40B4-BE49-F238E27FC236}">
                    <a16:creationId xmlns:a16="http://schemas.microsoft.com/office/drawing/2014/main" id="{B0B09EF5-619C-2853-3832-D2C2BE41A154}"/>
                  </a:ext>
                </a:extLst>
              </p:cNvPr>
              <p:cNvSpPr>
                <a:spLocks noChangeShapeType="1"/>
              </p:cNvSpPr>
              <p:nvPr/>
            </p:nvSpPr>
            <p:spPr bwMode="auto">
              <a:xfrm flipH="1">
                <a:off x="3671" y="3171"/>
                <a:ext cx="13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4" name="Group 27">
              <a:extLst>
                <a:ext uri="{FF2B5EF4-FFF2-40B4-BE49-F238E27FC236}">
                  <a16:creationId xmlns:a16="http://schemas.microsoft.com/office/drawing/2014/main" id="{5CA3CAC2-EA7A-D4E2-8804-48B7B4E92C7C}"/>
                </a:ext>
              </a:extLst>
            </p:cNvPr>
            <p:cNvGrpSpPr>
              <a:grpSpLocks/>
            </p:cNvGrpSpPr>
            <p:nvPr/>
          </p:nvGrpSpPr>
          <p:grpSpPr bwMode="auto">
            <a:xfrm>
              <a:off x="2750" y="2997"/>
              <a:ext cx="202" cy="54"/>
              <a:chOff x="3321" y="3330"/>
              <a:chExt cx="218" cy="59"/>
            </a:xfrm>
          </p:grpSpPr>
          <p:sp>
            <p:nvSpPr>
              <p:cNvPr id="28" name="Freeform 28">
                <a:extLst>
                  <a:ext uri="{FF2B5EF4-FFF2-40B4-BE49-F238E27FC236}">
                    <a16:creationId xmlns:a16="http://schemas.microsoft.com/office/drawing/2014/main" id="{22873736-9F11-3AC2-3939-8BB29A2B24E3}"/>
                  </a:ext>
                </a:extLst>
              </p:cNvPr>
              <p:cNvSpPr>
                <a:spLocks/>
              </p:cNvSpPr>
              <p:nvPr/>
            </p:nvSpPr>
            <p:spPr bwMode="auto">
              <a:xfrm>
                <a:off x="3440" y="3330"/>
                <a:ext cx="99" cy="59"/>
              </a:xfrm>
              <a:custGeom>
                <a:avLst/>
                <a:gdLst>
                  <a:gd name="T0" fmla="*/ 98 w 99"/>
                  <a:gd name="T1" fmla="*/ 29 h 59"/>
                  <a:gd name="T2" fmla="*/ 0 w 99"/>
                  <a:gd name="T3" fmla="*/ 58 h 59"/>
                  <a:gd name="T4" fmla="*/ 38 w 99"/>
                  <a:gd name="T5" fmla="*/ 29 h 59"/>
                  <a:gd name="T6" fmla="*/ 0 w 99"/>
                  <a:gd name="T7" fmla="*/ 0 h 59"/>
                  <a:gd name="T8" fmla="*/ 98 w 99"/>
                  <a:gd name="T9" fmla="*/ 29 h 59"/>
                  <a:gd name="T10" fmla="*/ 0 60000 65536"/>
                  <a:gd name="T11" fmla="*/ 0 60000 65536"/>
                  <a:gd name="T12" fmla="*/ 0 60000 65536"/>
                  <a:gd name="T13" fmla="*/ 0 60000 65536"/>
                  <a:gd name="T14" fmla="*/ 0 60000 65536"/>
                  <a:gd name="T15" fmla="*/ 0 w 99"/>
                  <a:gd name="T16" fmla="*/ 0 h 59"/>
                  <a:gd name="T17" fmla="*/ 99 w 99"/>
                  <a:gd name="T18" fmla="*/ 59 h 59"/>
                </a:gdLst>
                <a:ahLst/>
                <a:cxnLst>
                  <a:cxn ang="T10">
                    <a:pos x="T0" y="T1"/>
                  </a:cxn>
                  <a:cxn ang="T11">
                    <a:pos x="T2" y="T3"/>
                  </a:cxn>
                  <a:cxn ang="T12">
                    <a:pos x="T4" y="T5"/>
                  </a:cxn>
                  <a:cxn ang="T13">
                    <a:pos x="T6" y="T7"/>
                  </a:cxn>
                  <a:cxn ang="T14">
                    <a:pos x="T8" y="T9"/>
                  </a:cxn>
                </a:cxnLst>
                <a:rect l="T15" t="T16" r="T17" b="T18"/>
                <a:pathLst>
                  <a:path w="99" h="59">
                    <a:moveTo>
                      <a:pt x="98" y="29"/>
                    </a:moveTo>
                    <a:lnTo>
                      <a:pt x="0" y="58"/>
                    </a:lnTo>
                    <a:lnTo>
                      <a:pt x="38" y="29"/>
                    </a:lnTo>
                    <a:lnTo>
                      <a:pt x="0" y="0"/>
                    </a:lnTo>
                    <a:lnTo>
                      <a:pt x="98" y="29"/>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 name="Line 29">
                <a:extLst>
                  <a:ext uri="{FF2B5EF4-FFF2-40B4-BE49-F238E27FC236}">
                    <a16:creationId xmlns:a16="http://schemas.microsoft.com/office/drawing/2014/main" id="{7C891847-7330-1CCB-A4DF-F284A9355734}"/>
                  </a:ext>
                </a:extLst>
              </p:cNvPr>
              <p:cNvSpPr>
                <a:spLocks noChangeShapeType="1"/>
              </p:cNvSpPr>
              <p:nvPr/>
            </p:nvSpPr>
            <p:spPr bwMode="auto">
              <a:xfrm>
                <a:off x="3321" y="3362"/>
                <a:ext cx="15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25" name="Rectangle 30">
              <a:extLst>
                <a:ext uri="{FF2B5EF4-FFF2-40B4-BE49-F238E27FC236}">
                  <a16:creationId xmlns:a16="http://schemas.microsoft.com/office/drawing/2014/main" id="{A1330FE5-18C6-5DE6-4F4C-41CAE0FE6008}"/>
                </a:ext>
              </a:extLst>
            </p:cNvPr>
            <p:cNvSpPr>
              <a:spLocks noChangeArrowheads="1"/>
            </p:cNvSpPr>
            <p:nvPr/>
          </p:nvSpPr>
          <p:spPr bwMode="auto">
            <a:xfrm>
              <a:off x="3086" y="2763"/>
              <a:ext cx="225"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801" tIns="42401" rIns="84801" bIns="42401">
              <a:spAutoFit/>
            </a:bodyPr>
            <a:lstStyle>
              <a:lvl1pPr defTabSz="841375" eaLnBrk="0" hangingPunct="0">
                <a:defRPr>
                  <a:solidFill>
                    <a:schemeClr val="tx1"/>
                  </a:solidFill>
                  <a:latin typeface="Arial" panose="020B0604020202020204" pitchFamily="34" charset="0"/>
                  <a:cs typeface="Arial" panose="020B0604020202020204" pitchFamily="34" charset="0"/>
                </a:defRPr>
              </a:lvl1pPr>
              <a:lvl2pPr marL="742950" indent="-285750" defTabSz="841375" eaLnBrk="0" hangingPunct="0">
                <a:defRPr>
                  <a:solidFill>
                    <a:schemeClr val="tx1"/>
                  </a:solidFill>
                  <a:latin typeface="Arial" panose="020B0604020202020204" pitchFamily="34" charset="0"/>
                  <a:cs typeface="Arial" panose="020B0604020202020204" pitchFamily="34" charset="0"/>
                </a:defRPr>
              </a:lvl2pPr>
              <a:lvl3pPr marL="1143000" indent="-228600" defTabSz="841375" eaLnBrk="0" hangingPunct="0">
                <a:defRPr>
                  <a:solidFill>
                    <a:schemeClr val="tx1"/>
                  </a:solidFill>
                  <a:latin typeface="Arial" panose="020B0604020202020204" pitchFamily="34" charset="0"/>
                  <a:cs typeface="Arial" panose="020B0604020202020204" pitchFamily="34" charset="0"/>
                </a:defRPr>
              </a:lvl3pPr>
              <a:lvl4pPr marL="1600200" indent="-228600" defTabSz="841375" eaLnBrk="0" hangingPunct="0">
                <a:defRPr>
                  <a:solidFill>
                    <a:schemeClr val="tx1"/>
                  </a:solidFill>
                  <a:latin typeface="Arial" panose="020B0604020202020204" pitchFamily="34" charset="0"/>
                  <a:cs typeface="Arial" panose="020B0604020202020204" pitchFamily="34" charset="0"/>
                </a:defRPr>
              </a:lvl4pPr>
              <a:lvl5pPr marL="2057400" indent="-228600" defTabSz="841375" eaLnBrk="0" hangingPunct="0">
                <a:defRPr>
                  <a:solidFill>
                    <a:schemeClr val="tx1"/>
                  </a:solidFill>
                  <a:latin typeface="Arial" panose="020B0604020202020204" pitchFamily="34" charset="0"/>
                  <a:cs typeface="Arial" panose="020B0604020202020204" pitchFamily="34" charset="0"/>
                </a:defRPr>
              </a:lvl5pPr>
              <a:lvl6pPr marL="25146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300" b="1" i="1">
                  <a:solidFill>
                    <a:srgbClr val="000000"/>
                  </a:solidFill>
                  <a:latin typeface="Symbol" panose="05050102010706020507" pitchFamily="18" charset="2"/>
                </a:rPr>
                <a:t>DT</a:t>
              </a:r>
            </a:p>
          </p:txBody>
        </p:sp>
        <p:sp>
          <p:nvSpPr>
            <p:cNvPr id="26" name="Line 31">
              <a:extLst>
                <a:ext uri="{FF2B5EF4-FFF2-40B4-BE49-F238E27FC236}">
                  <a16:creationId xmlns:a16="http://schemas.microsoft.com/office/drawing/2014/main" id="{0078750A-B5C3-5563-E264-4858A0EFB3E2}"/>
                </a:ext>
              </a:extLst>
            </p:cNvPr>
            <p:cNvSpPr>
              <a:spLocks noChangeShapeType="1"/>
            </p:cNvSpPr>
            <p:nvPr/>
          </p:nvSpPr>
          <p:spPr bwMode="auto">
            <a:xfrm>
              <a:off x="3494" y="2074"/>
              <a:ext cx="0" cy="1152"/>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 name="Text Box 32">
              <a:extLst>
                <a:ext uri="{FF2B5EF4-FFF2-40B4-BE49-F238E27FC236}">
                  <a16:creationId xmlns:a16="http://schemas.microsoft.com/office/drawing/2014/main" id="{0C79CCB4-8864-9896-43EA-DA76F3A13500}"/>
                </a:ext>
              </a:extLst>
            </p:cNvPr>
            <p:cNvSpPr txBox="1">
              <a:spLocks noChangeArrowheads="1"/>
            </p:cNvSpPr>
            <p:nvPr/>
          </p:nvSpPr>
          <p:spPr bwMode="auto">
            <a:xfrm>
              <a:off x="3048" y="2929"/>
              <a:ext cx="3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a:latin typeface="Times New Roman" panose="02020603050405020304" pitchFamily="18" charset="0"/>
                </a:rPr>
                <a:t>½(</a:t>
              </a:r>
              <a:r>
                <a:rPr lang="en-US" altLang="en-US" sz="1200" b="1">
                  <a:latin typeface="Times New Roman" panose="02020603050405020304" pitchFamily="18" charset="0"/>
                </a:rPr>
                <a:t>F-P)</a:t>
              </a:r>
              <a:endParaRPr lang="en-US" altLang="en-US" sz="1400" b="1">
                <a:latin typeface="Times New Roman" panose="02020603050405020304" pitchFamily="18" charset="0"/>
              </a:endParaRPr>
            </a:p>
          </p:txBody>
        </p:sp>
      </p:grpSp>
      <p:grpSp>
        <p:nvGrpSpPr>
          <p:cNvPr id="32" name="Group 33">
            <a:extLst>
              <a:ext uri="{FF2B5EF4-FFF2-40B4-BE49-F238E27FC236}">
                <a16:creationId xmlns:a16="http://schemas.microsoft.com/office/drawing/2014/main" id="{DE4121D1-355E-1EFC-785D-81831EBB5104}"/>
              </a:ext>
            </a:extLst>
          </p:cNvPr>
          <p:cNvGrpSpPr>
            <a:grpSpLocks/>
          </p:cNvGrpSpPr>
          <p:nvPr/>
        </p:nvGrpSpPr>
        <p:grpSpPr bwMode="auto">
          <a:xfrm>
            <a:off x="3438525" y="2063750"/>
            <a:ext cx="2478920" cy="598488"/>
            <a:chOff x="1411" y="1093"/>
            <a:chExt cx="1479" cy="377"/>
          </a:xfrm>
        </p:grpSpPr>
        <p:sp>
          <p:nvSpPr>
            <p:cNvPr id="33" name="Rectangle 34">
              <a:extLst>
                <a:ext uri="{FF2B5EF4-FFF2-40B4-BE49-F238E27FC236}">
                  <a16:creationId xmlns:a16="http://schemas.microsoft.com/office/drawing/2014/main" id="{DED96AB0-7180-84C5-C765-3DFBE5C0F6BB}"/>
                </a:ext>
              </a:extLst>
            </p:cNvPr>
            <p:cNvSpPr>
              <a:spLocks noChangeArrowheads="1"/>
            </p:cNvSpPr>
            <p:nvPr/>
          </p:nvSpPr>
          <p:spPr bwMode="auto">
            <a:xfrm>
              <a:off x="1411" y="1205"/>
              <a:ext cx="16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801" tIns="42401" rIns="84801" bIns="42401">
              <a:spAutoFit/>
            </a:bodyPr>
            <a:lstStyle>
              <a:lvl1pPr defTabSz="841375" eaLnBrk="0" hangingPunct="0">
                <a:defRPr>
                  <a:solidFill>
                    <a:schemeClr val="tx1"/>
                  </a:solidFill>
                  <a:latin typeface="Arial" panose="020B0604020202020204" pitchFamily="34" charset="0"/>
                  <a:cs typeface="Arial" panose="020B0604020202020204" pitchFamily="34" charset="0"/>
                </a:defRPr>
              </a:lvl1pPr>
              <a:lvl2pPr marL="742950" indent="-285750" defTabSz="841375" eaLnBrk="0" hangingPunct="0">
                <a:defRPr>
                  <a:solidFill>
                    <a:schemeClr val="tx1"/>
                  </a:solidFill>
                  <a:latin typeface="Arial" panose="020B0604020202020204" pitchFamily="34" charset="0"/>
                  <a:cs typeface="Arial" panose="020B0604020202020204" pitchFamily="34" charset="0"/>
                </a:defRPr>
              </a:lvl2pPr>
              <a:lvl3pPr marL="1143000" indent="-228600" defTabSz="841375" eaLnBrk="0" hangingPunct="0">
                <a:defRPr>
                  <a:solidFill>
                    <a:schemeClr val="tx1"/>
                  </a:solidFill>
                  <a:latin typeface="Arial" panose="020B0604020202020204" pitchFamily="34" charset="0"/>
                  <a:cs typeface="Arial" panose="020B0604020202020204" pitchFamily="34" charset="0"/>
                </a:defRPr>
              </a:lvl3pPr>
              <a:lvl4pPr marL="1600200" indent="-228600" defTabSz="841375" eaLnBrk="0" hangingPunct="0">
                <a:defRPr>
                  <a:solidFill>
                    <a:schemeClr val="tx1"/>
                  </a:solidFill>
                  <a:latin typeface="Arial" panose="020B0604020202020204" pitchFamily="34" charset="0"/>
                  <a:cs typeface="Arial" panose="020B0604020202020204" pitchFamily="34" charset="0"/>
                </a:defRPr>
              </a:lvl4pPr>
              <a:lvl5pPr marL="2057400" indent="-228600" defTabSz="841375" eaLnBrk="0" hangingPunct="0">
                <a:defRPr>
                  <a:solidFill>
                    <a:schemeClr val="tx1"/>
                  </a:solidFill>
                  <a:latin typeface="Arial" panose="020B0604020202020204" pitchFamily="34" charset="0"/>
                  <a:cs typeface="Arial" panose="020B0604020202020204" pitchFamily="34" charset="0"/>
                </a:defRPr>
              </a:lvl5pPr>
              <a:lvl6pPr marL="25146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200">
                  <a:solidFill>
                    <a:srgbClr val="DD0806"/>
                  </a:solidFill>
                </a:rPr>
                <a:t>•</a:t>
              </a:r>
            </a:p>
          </p:txBody>
        </p:sp>
        <p:sp>
          <p:nvSpPr>
            <p:cNvPr id="34" name="Rectangle 35">
              <a:extLst>
                <a:ext uri="{FF2B5EF4-FFF2-40B4-BE49-F238E27FC236}">
                  <a16:creationId xmlns:a16="http://schemas.microsoft.com/office/drawing/2014/main" id="{00E708AF-1573-101B-8D27-EB85105361E9}"/>
                </a:ext>
              </a:extLst>
            </p:cNvPr>
            <p:cNvSpPr>
              <a:spLocks noChangeArrowheads="1"/>
            </p:cNvSpPr>
            <p:nvPr/>
          </p:nvSpPr>
          <p:spPr bwMode="auto">
            <a:xfrm>
              <a:off x="1468" y="1093"/>
              <a:ext cx="1422"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801" tIns="42401" rIns="84801" bIns="42401">
              <a:spAutoFit/>
            </a:bodyPr>
            <a:lstStyle>
              <a:lvl1pPr defTabSz="841375" eaLnBrk="0" hangingPunct="0">
                <a:defRPr>
                  <a:solidFill>
                    <a:schemeClr val="tx1"/>
                  </a:solidFill>
                  <a:latin typeface="Arial" panose="020B0604020202020204" pitchFamily="34" charset="0"/>
                  <a:cs typeface="Arial" panose="020B0604020202020204" pitchFamily="34" charset="0"/>
                </a:defRPr>
              </a:lvl1pPr>
              <a:lvl2pPr marL="742950" indent="-285750" defTabSz="841375" eaLnBrk="0" hangingPunct="0">
                <a:defRPr>
                  <a:solidFill>
                    <a:schemeClr val="tx1"/>
                  </a:solidFill>
                  <a:latin typeface="Arial" panose="020B0604020202020204" pitchFamily="34" charset="0"/>
                  <a:cs typeface="Arial" panose="020B0604020202020204" pitchFamily="34" charset="0"/>
                </a:defRPr>
              </a:lvl2pPr>
              <a:lvl3pPr marL="1143000" indent="-228600" defTabSz="841375" eaLnBrk="0" hangingPunct="0">
                <a:defRPr>
                  <a:solidFill>
                    <a:schemeClr val="tx1"/>
                  </a:solidFill>
                  <a:latin typeface="Arial" panose="020B0604020202020204" pitchFamily="34" charset="0"/>
                  <a:cs typeface="Arial" panose="020B0604020202020204" pitchFamily="34" charset="0"/>
                </a:defRPr>
              </a:lvl3pPr>
              <a:lvl4pPr marL="1600200" indent="-228600" defTabSz="841375" eaLnBrk="0" hangingPunct="0">
                <a:defRPr>
                  <a:solidFill>
                    <a:schemeClr val="tx1"/>
                  </a:solidFill>
                  <a:latin typeface="Arial" panose="020B0604020202020204" pitchFamily="34" charset="0"/>
                  <a:cs typeface="Arial" panose="020B0604020202020204" pitchFamily="34" charset="0"/>
                </a:defRPr>
              </a:lvl4pPr>
              <a:lvl5pPr marL="2057400" indent="-228600" defTabSz="841375" eaLnBrk="0" hangingPunct="0">
                <a:defRPr>
                  <a:solidFill>
                    <a:schemeClr val="tx1"/>
                  </a:solidFill>
                  <a:latin typeface="Arial" panose="020B0604020202020204" pitchFamily="34" charset="0"/>
                  <a:cs typeface="Arial" panose="020B0604020202020204" pitchFamily="34" charset="0"/>
                </a:defRPr>
              </a:lvl5pPr>
              <a:lvl6pPr marL="25146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413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b="1">
                  <a:solidFill>
                    <a:srgbClr val="FC0128"/>
                  </a:solidFill>
                </a:rPr>
                <a:t>A</a:t>
              </a:r>
              <a:r>
                <a:rPr lang="en-US" altLang="en-US" sz="1500" b="1">
                  <a:solidFill>
                    <a:srgbClr val="000000"/>
                  </a:solidFill>
                </a:rPr>
                <a:t>  </a:t>
              </a:r>
              <a:r>
                <a:rPr lang="en-US" altLang="en-US" sz="1500" i="1">
                  <a:solidFill>
                    <a:srgbClr val="000000"/>
                  </a:solidFill>
                  <a:latin typeface="CG Times"/>
                </a:rPr>
                <a:t>(New bearing installed)</a:t>
              </a:r>
            </a:p>
          </p:txBody>
        </p:sp>
      </p:grpSp>
      <p:sp>
        <p:nvSpPr>
          <p:cNvPr id="35" name="Text Box 36">
            <a:extLst>
              <a:ext uri="{FF2B5EF4-FFF2-40B4-BE49-F238E27FC236}">
                <a16:creationId xmlns:a16="http://schemas.microsoft.com/office/drawing/2014/main" id="{79CBF119-EDE8-CA99-9551-9115950C2448}"/>
              </a:ext>
            </a:extLst>
          </p:cNvPr>
          <p:cNvSpPr txBox="1">
            <a:spLocks noChangeArrowheads="1"/>
          </p:cNvSpPr>
          <p:nvPr/>
        </p:nvSpPr>
        <p:spPr bwMode="auto">
          <a:xfrm>
            <a:off x="2732089" y="2157413"/>
            <a:ext cx="638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a:t>100%</a:t>
            </a:r>
            <a:endParaRPr lang="en-US" altLang="en-US" sz="2400">
              <a:latin typeface="Times New Roman" panose="02020603050405020304" pitchFamily="18" charset="0"/>
            </a:endParaRPr>
          </a:p>
        </p:txBody>
      </p:sp>
      <p:grpSp>
        <p:nvGrpSpPr>
          <p:cNvPr id="36" name="Group 37">
            <a:extLst>
              <a:ext uri="{FF2B5EF4-FFF2-40B4-BE49-F238E27FC236}">
                <a16:creationId xmlns:a16="http://schemas.microsoft.com/office/drawing/2014/main" id="{B1622651-3FFD-8DF9-82F5-D4B9EA3A28EE}"/>
              </a:ext>
            </a:extLst>
          </p:cNvPr>
          <p:cNvGrpSpPr>
            <a:grpSpLocks/>
          </p:cNvGrpSpPr>
          <p:nvPr/>
        </p:nvGrpSpPr>
        <p:grpSpPr bwMode="auto">
          <a:xfrm>
            <a:off x="3021013" y="4367213"/>
            <a:ext cx="4729162" cy="304800"/>
            <a:chOff x="1162" y="2544"/>
            <a:chExt cx="2870" cy="192"/>
          </a:xfrm>
        </p:grpSpPr>
        <p:sp>
          <p:nvSpPr>
            <p:cNvPr id="37" name="Line 38">
              <a:extLst>
                <a:ext uri="{FF2B5EF4-FFF2-40B4-BE49-F238E27FC236}">
                  <a16:creationId xmlns:a16="http://schemas.microsoft.com/office/drawing/2014/main" id="{677298D0-0A17-1305-5AF1-30EFA521D369}"/>
                </a:ext>
              </a:extLst>
            </p:cNvPr>
            <p:cNvSpPr>
              <a:spLocks noChangeShapeType="1"/>
            </p:cNvSpPr>
            <p:nvPr/>
          </p:nvSpPr>
          <p:spPr bwMode="auto">
            <a:xfrm>
              <a:off x="1432" y="2639"/>
              <a:ext cx="2600" cy="0"/>
            </a:xfrm>
            <a:prstGeom prst="line">
              <a:avLst/>
            </a:prstGeom>
            <a:noFill/>
            <a:ln w="381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 name="Text Box 39">
              <a:extLst>
                <a:ext uri="{FF2B5EF4-FFF2-40B4-BE49-F238E27FC236}">
                  <a16:creationId xmlns:a16="http://schemas.microsoft.com/office/drawing/2014/main" id="{2CD86893-7B69-9604-9D0F-3BBA4DB294AA}"/>
                </a:ext>
              </a:extLst>
            </p:cNvPr>
            <p:cNvSpPr txBox="1">
              <a:spLocks noChangeArrowheads="1"/>
            </p:cNvSpPr>
            <p:nvPr/>
          </p:nvSpPr>
          <p:spPr bwMode="auto">
            <a:xfrm>
              <a:off x="1162" y="2544"/>
              <a:ext cx="2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a:t>0%</a:t>
              </a:r>
              <a:endParaRPr lang="en-US" altLang="en-US" sz="2400">
                <a:latin typeface="Times New Roman" panose="02020603050405020304" pitchFamily="18" charset="0"/>
              </a:endParaRPr>
            </a:p>
          </p:txBody>
        </p:sp>
      </p:grpSp>
    </p:spTree>
    <p:extLst>
      <p:ext uri="{BB962C8B-B14F-4D97-AF65-F5344CB8AC3E}">
        <p14:creationId xmlns:p14="http://schemas.microsoft.com/office/powerpoint/2010/main" val="1609816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CBCAD-1A86-29EC-57CC-8617ADDF598F}"/>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F3072E72-901A-D568-975A-64939843B6BE}"/>
              </a:ext>
            </a:extLst>
          </p:cNvPr>
          <p:cNvSpPr>
            <a:spLocks noGrp="1"/>
          </p:cNvSpPr>
          <p:nvPr>
            <p:ph idx="1"/>
          </p:nvPr>
        </p:nvSpPr>
        <p:spPr>
          <a:xfrm>
            <a:off x="646770" y="1690989"/>
            <a:ext cx="10890806" cy="4797734"/>
          </a:xfrm>
        </p:spPr>
        <p:txBody>
          <a:bodyPr>
            <a:normAutofit fontScale="85000" lnSpcReduction="20000"/>
          </a:bodyPr>
          <a:lstStyle/>
          <a:p>
            <a:pPr marL="361188" indent="-342900">
              <a:buFont typeface="Arial" panose="020B0604020202020204" pitchFamily="34" charset="0"/>
              <a:buChar char="•"/>
            </a:pPr>
            <a:r>
              <a:rPr lang="en-US" dirty="0"/>
              <a:t>Functional Failure: occurs when an asset is unable to perform a required function to the required performance standard as defined by the owner/user.</a:t>
            </a:r>
          </a:p>
          <a:p>
            <a:pPr marL="361188" indent="-342900">
              <a:buFont typeface="Arial" panose="020B0604020202020204" pitchFamily="34" charset="0"/>
              <a:buChar char="•"/>
            </a:pPr>
            <a:r>
              <a:rPr lang="en-US" dirty="0"/>
              <a:t>Reactive Maintenance: performed after a functional failure occurs.</a:t>
            </a:r>
          </a:p>
          <a:p>
            <a:pPr marL="361188" indent="-342900">
              <a:buFont typeface="Arial" panose="020B0604020202020204" pitchFamily="34" charset="0"/>
              <a:buChar char="•"/>
            </a:pPr>
            <a:r>
              <a:rPr lang="en-US" dirty="0"/>
              <a:t>Preventive Maintenance: performed at a fixed time or usage intervals to reduce probability of failure regardless of condition.</a:t>
            </a:r>
          </a:p>
          <a:p>
            <a:pPr marL="361188" indent="-342900">
              <a:buFont typeface="Arial" panose="020B0604020202020204" pitchFamily="34" charset="0"/>
              <a:buChar char="•"/>
            </a:pPr>
            <a:r>
              <a:rPr lang="en-US" b="1" dirty="0"/>
              <a:t>Condition-Based Reactive Maintenance</a:t>
            </a:r>
            <a:r>
              <a:rPr lang="en-US" dirty="0"/>
              <a:t>: triggered by a condition alarm, but typically late in the failure curve, meaning the asset is already degraded and condition is essentially reactive but informed by condition.</a:t>
            </a:r>
          </a:p>
          <a:p>
            <a:pPr marL="361188" indent="-342900">
              <a:buFont typeface="Arial" panose="020B0604020202020204" pitchFamily="34" charset="0"/>
              <a:buChar char="•"/>
            </a:pPr>
            <a:r>
              <a:rPr lang="en-US" dirty="0"/>
              <a:t>Condition-Based Maintenance: based on evidence of need using inspections, tests or monitoring to detect potential failure early enough to avoid or plan the correction.</a:t>
            </a:r>
          </a:p>
          <a:p>
            <a:pPr marL="361188" indent="-342900">
              <a:buFont typeface="Arial" panose="020B0604020202020204" pitchFamily="34" charset="0"/>
              <a:buChar char="•"/>
            </a:pPr>
            <a:r>
              <a:rPr lang="en-US" dirty="0"/>
              <a:t>Predictive Maintenance: subset of CBM where measured condition data is used to predict future failure risk, remaining life, or optimal maintenance timing.</a:t>
            </a:r>
          </a:p>
          <a:p>
            <a:pPr marL="361188" indent="-342900">
              <a:buFont typeface="Arial" panose="020B0604020202020204" pitchFamily="34" charset="0"/>
              <a:buChar char="•"/>
            </a:pPr>
            <a:r>
              <a:rPr lang="en-US" dirty="0"/>
              <a:t>Proactive Maintenance: maintenance focused on eliminating the root causes of failure, not just detecting or repairing the failure mode.</a:t>
            </a:r>
          </a:p>
          <a:p>
            <a:pPr marL="361188" indent="-342900">
              <a:buFont typeface="Arial" panose="020B0604020202020204" pitchFamily="34" charset="0"/>
              <a:buChar char="•"/>
            </a:pPr>
            <a:r>
              <a:rPr lang="en-US" dirty="0"/>
              <a:t>Reliability-Centered Maintenance: structured PROCESS used to determine effective maintenance tactics to ensure assets continue to perform required functions at the required performance level in actual operating context.</a:t>
            </a:r>
          </a:p>
        </p:txBody>
      </p:sp>
    </p:spTree>
    <p:extLst>
      <p:ext uri="{BB962C8B-B14F-4D97-AF65-F5344CB8AC3E}">
        <p14:creationId xmlns:p14="http://schemas.microsoft.com/office/powerpoint/2010/main" val="189252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4FA03-634E-FE2F-681C-CAF194B9AE4E}"/>
              </a:ext>
            </a:extLst>
          </p:cNvPr>
          <p:cNvSpPr>
            <a:spLocks noGrp="1"/>
          </p:cNvSpPr>
          <p:nvPr>
            <p:ph type="title"/>
          </p:nvPr>
        </p:nvSpPr>
        <p:spPr/>
        <p:txBody>
          <a:bodyPr/>
          <a:lstStyle/>
          <a:p>
            <a:r>
              <a:rPr lang="en-US" dirty="0"/>
              <a:t>Simple Method (Reliability Function)</a:t>
            </a:r>
          </a:p>
        </p:txBody>
      </p:sp>
      <p:sp>
        <p:nvSpPr>
          <p:cNvPr id="4" name="Text Box 5">
            <a:extLst>
              <a:ext uri="{FF2B5EF4-FFF2-40B4-BE49-F238E27FC236}">
                <a16:creationId xmlns:a16="http://schemas.microsoft.com/office/drawing/2014/main" id="{B56811E6-A7D2-EE6B-0D7D-81D825D217CC}"/>
              </a:ext>
            </a:extLst>
          </p:cNvPr>
          <p:cNvSpPr txBox="1">
            <a:spLocks noChangeArrowheads="1"/>
          </p:cNvSpPr>
          <p:nvPr/>
        </p:nvSpPr>
        <p:spPr bwMode="auto">
          <a:xfrm>
            <a:off x="894203" y="1683869"/>
            <a:ext cx="3825875"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ESA Detects A Bearing Fault.</a:t>
            </a:r>
          </a:p>
          <a:p>
            <a:pPr eaLnBrk="1" hangingPunct="1"/>
            <a:r>
              <a:rPr lang="en-US" altLang="en-US" dirty="0"/>
              <a:t>Experience shows that the MTTR is normally 5 weeks of 24/7 operation before the bearings seize.  A modified reliability function can be used to estimate the chance of survival.  The analyst determines that the bearing stands about a 75% (D) chance of operating at the time of test based upon the severity of the fault.  The MTTR from this point is 840 hours.</a:t>
            </a:r>
          </a:p>
          <a:p>
            <a:pPr eaLnBrk="1" hangingPunct="1"/>
            <a:endParaRPr lang="en-US" altLang="en-US" dirty="0"/>
          </a:p>
          <a:p>
            <a:pPr eaLnBrk="1" hangingPunct="1"/>
            <a:r>
              <a:rPr lang="en-US" altLang="en-US" dirty="0"/>
              <a:t>Experience for estimation is required!!</a:t>
            </a:r>
          </a:p>
        </p:txBody>
      </p:sp>
      <p:graphicFrame>
        <p:nvGraphicFramePr>
          <p:cNvPr id="5" name="Object 2">
            <a:extLst>
              <a:ext uri="{FF2B5EF4-FFF2-40B4-BE49-F238E27FC236}">
                <a16:creationId xmlns:a16="http://schemas.microsoft.com/office/drawing/2014/main" id="{529D6E42-5080-F35D-0683-1E0561CE657D}"/>
              </a:ext>
            </a:extLst>
          </p:cNvPr>
          <p:cNvGraphicFramePr>
            <a:graphicFrameLocks noChangeAspect="1"/>
          </p:cNvGraphicFramePr>
          <p:nvPr/>
        </p:nvGraphicFramePr>
        <p:xfrm>
          <a:off x="5791200" y="2819400"/>
          <a:ext cx="4419600" cy="2381250"/>
        </p:xfrm>
        <a:graphic>
          <a:graphicData uri="http://schemas.openxmlformats.org/presentationml/2006/ole">
            <mc:AlternateContent xmlns:mc="http://schemas.openxmlformats.org/markup-compatibility/2006">
              <mc:Choice xmlns:v="urn:schemas-microsoft-com:vml" Requires="v">
                <p:oleObj name="Chart" r:id="rId2" imgW="4419785" imgH="2381431" progId="Excel.Chart.8">
                  <p:embed/>
                </p:oleObj>
              </mc:Choice>
              <mc:Fallback>
                <p:oleObj name="Chart" r:id="rId2" imgW="4419785" imgH="2381431" progId="Excel.Chart.8">
                  <p:embed/>
                  <p:pic>
                    <p:nvPicPr>
                      <p:cNvPr id="5" name="Object 2">
                        <a:extLst>
                          <a:ext uri="{FF2B5EF4-FFF2-40B4-BE49-F238E27FC236}">
                            <a16:creationId xmlns:a16="http://schemas.microsoft.com/office/drawing/2014/main" id="{529D6E42-5080-F35D-0683-1E0561CE6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819400"/>
                        <a:ext cx="44196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8">
            <a:extLst>
              <a:ext uri="{FF2B5EF4-FFF2-40B4-BE49-F238E27FC236}">
                <a16:creationId xmlns:a16="http://schemas.microsoft.com/office/drawing/2014/main" id="{C9EE7031-59DD-D820-2B5C-C865409BABB6}"/>
              </a:ext>
            </a:extLst>
          </p:cNvPr>
          <p:cNvSpPr txBox="1">
            <a:spLocks noChangeArrowheads="1"/>
          </p:cNvSpPr>
          <p:nvPr/>
        </p:nvSpPr>
        <p:spPr bwMode="auto">
          <a:xfrm>
            <a:off x="6629400" y="5334001"/>
            <a:ext cx="294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~30% survival at 840 hours</a:t>
            </a:r>
          </a:p>
        </p:txBody>
      </p:sp>
      <p:pic>
        <p:nvPicPr>
          <p:cNvPr id="7" name="Picture 9" descr="slide 13">
            <a:extLst>
              <a:ext uri="{FF2B5EF4-FFF2-40B4-BE49-F238E27FC236}">
                <a16:creationId xmlns:a16="http://schemas.microsoft.com/office/drawing/2014/main" id="{3CDE09F1-B909-4C2B-CFA3-1478DA930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828800"/>
            <a:ext cx="44005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142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262C-5FA8-38FA-5978-AB1FAE1FC806}"/>
              </a:ext>
            </a:extLst>
          </p:cNvPr>
          <p:cNvSpPr>
            <a:spLocks noGrp="1"/>
          </p:cNvSpPr>
          <p:nvPr>
            <p:ph type="title"/>
          </p:nvPr>
        </p:nvSpPr>
        <p:spPr/>
        <p:txBody>
          <a:bodyPr/>
          <a:lstStyle/>
          <a:p>
            <a:r>
              <a:rPr lang="en-US" dirty="0"/>
              <a:t>Example of Selection (Fan System)</a:t>
            </a:r>
          </a:p>
        </p:txBody>
      </p:sp>
      <p:sp>
        <p:nvSpPr>
          <p:cNvPr id="4" name="Content Placeholder 4">
            <a:extLst>
              <a:ext uri="{FF2B5EF4-FFF2-40B4-BE49-F238E27FC236}">
                <a16:creationId xmlns:a16="http://schemas.microsoft.com/office/drawing/2014/main" id="{855D268F-F7EE-AAC1-70C3-B34A9ED55CCB}"/>
              </a:ext>
            </a:extLst>
          </p:cNvPr>
          <p:cNvSpPr>
            <a:spLocks noGrp="1"/>
          </p:cNvSpPr>
          <p:nvPr>
            <p:ph sz="half" idx="1"/>
          </p:nvPr>
        </p:nvSpPr>
        <p:spPr>
          <a:xfrm>
            <a:off x="1066800" y="1825624"/>
            <a:ext cx="3350964" cy="4575175"/>
          </a:xfrm>
        </p:spPr>
        <p:txBody>
          <a:bodyPr/>
          <a:lstStyle/>
          <a:p>
            <a:pPr eaLnBrk="1" hangingPunct="1"/>
            <a:r>
              <a:rPr lang="en-US" altLang="en-US" dirty="0"/>
              <a:t>Distribution System</a:t>
            </a:r>
          </a:p>
          <a:p>
            <a:pPr marL="361188" lvl="1" indent="-342900" eaLnBrk="1" hangingPunct="1">
              <a:buFont typeface="Arial" panose="020B0604020202020204" pitchFamily="34" charset="0"/>
              <a:buChar char="•"/>
            </a:pPr>
            <a:r>
              <a:rPr lang="en-US" altLang="en-US" dirty="0"/>
              <a:t>Transformer Connections</a:t>
            </a:r>
          </a:p>
          <a:p>
            <a:pPr marL="361188" lvl="1" indent="-342900" eaLnBrk="1" hangingPunct="1">
              <a:buFont typeface="Arial" panose="020B0604020202020204" pitchFamily="34" charset="0"/>
              <a:buChar char="•"/>
            </a:pPr>
            <a:r>
              <a:rPr lang="en-US" altLang="en-US" dirty="0"/>
              <a:t>Bus Connections</a:t>
            </a:r>
          </a:p>
          <a:p>
            <a:pPr eaLnBrk="1" hangingPunct="1"/>
            <a:r>
              <a:rPr lang="en-US" altLang="en-US" dirty="0"/>
              <a:t>MCC</a:t>
            </a:r>
          </a:p>
          <a:p>
            <a:pPr marL="361188" lvl="1" indent="-342900" eaLnBrk="1" hangingPunct="1">
              <a:buFont typeface="Arial" panose="020B0604020202020204" pitchFamily="34" charset="0"/>
              <a:buChar char="•"/>
            </a:pPr>
            <a:r>
              <a:rPr lang="en-US" altLang="en-US" dirty="0"/>
              <a:t>Connections</a:t>
            </a:r>
          </a:p>
          <a:p>
            <a:pPr marL="361188" lvl="1" indent="-342900" eaLnBrk="1" hangingPunct="1">
              <a:buFont typeface="Arial" panose="020B0604020202020204" pitchFamily="34" charset="0"/>
              <a:buChar char="•"/>
            </a:pPr>
            <a:r>
              <a:rPr lang="en-US" altLang="en-US" dirty="0"/>
              <a:t>Contacts</a:t>
            </a:r>
          </a:p>
          <a:p>
            <a:pPr eaLnBrk="1" hangingPunct="1"/>
            <a:r>
              <a:rPr lang="en-US" altLang="en-US" dirty="0"/>
              <a:t>Motor</a:t>
            </a:r>
          </a:p>
          <a:p>
            <a:pPr marL="361188" lvl="1" indent="-342900" eaLnBrk="1" hangingPunct="1">
              <a:buFont typeface="Arial" panose="020B0604020202020204" pitchFamily="34" charset="0"/>
              <a:buChar char="•"/>
            </a:pPr>
            <a:r>
              <a:rPr lang="en-US" altLang="en-US" dirty="0"/>
              <a:t>Bearings</a:t>
            </a:r>
          </a:p>
          <a:p>
            <a:pPr marL="361188" lvl="1" indent="-342900" eaLnBrk="1" hangingPunct="1">
              <a:buFont typeface="Arial" panose="020B0604020202020204" pitchFamily="34" charset="0"/>
              <a:buChar char="•"/>
            </a:pPr>
            <a:r>
              <a:rPr lang="en-US" altLang="en-US" dirty="0"/>
              <a:t>Winding Shorts</a:t>
            </a:r>
          </a:p>
        </p:txBody>
      </p:sp>
      <p:sp>
        <p:nvSpPr>
          <p:cNvPr id="5" name="Content Placeholder 5">
            <a:extLst>
              <a:ext uri="{FF2B5EF4-FFF2-40B4-BE49-F238E27FC236}">
                <a16:creationId xmlns:a16="http://schemas.microsoft.com/office/drawing/2014/main" id="{C4515B51-ED00-21A4-A45A-EA957FD84CF1}"/>
              </a:ext>
            </a:extLst>
          </p:cNvPr>
          <p:cNvSpPr txBox="1">
            <a:spLocks/>
          </p:cNvSpPr>
          <p:nvPr/>
        </p:nvSpPr>
        <p:spPr>
          <a:xfrm>
            <a:off x="4914441" y="1825624"/>
            <a:ext cx="3141643" cy="4575175"/>
          </a:xfrm>
          <a:prstGeom prst="rect">
            <a:avLst/>
          </a:prstGeom>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Couplings</a:t>
            </a:r>
          </a:p>
          <a:p>
            <a:pPr marL="361188" lvl="1" indent="-342900">
              <a:buFont typeface="Arial" panose="020B0604020202020204" pitchFamily="34" charset="0"/>
              <a:buChar char="•"/>
            </a:pPr>
            <a:r>
              <a:rPr lang="en-US" altLang="en-US" dirty="0"/>
              <a:t>Worn Sheaves</a:t>
            </a:r>
          </a:p>
          <a:p>
            <a:pPr marL="361188" lvl="1" indent="-342900">
              <a:buFont typeface="Arial" panose="020B0604020202020204" pitchFamily="34" charset="0"/>
              <a:buChar char="•"/>
            </a:pPr>
            <a:r>
              <a:rPr lang="en-US" altLang="en-US" dirty="0"/>
              <a:t>Worn Belts</a:t>
            </a:r>
          </a:p>
          <a:p>
            <a:pPr marL="361188" lvl="1" indent="-342900">
              <a:buFont typeface="Arial" panose="020B0604020202020204" pitchFamily="34" charset="0"/>
              <a:buChar char="•"/>
            </a:pPr>
            <a:r>
              <a:rPr lang="en-US" altLang="en-US" dirty="0"/>
              <a:t>Tension &amp; Alignment</a:t>
            </a:r>
          </a:p>
          <a:p>
            <a:r>
              <a:rPr lang="en-US" altLang="en-US" dirty="0"/>
              <a:t>Fan</a:t>
            </a:r>
          </a:p>
          <a:p>
            <a:pPr marL="361188" lvl="1" indent="-342900">
              <a:buFont typeface="Arial" panose="020B0604020202020204" pitchFamily="34" charset="0"/>
              <a:buChar char="•"/>
            </a:pPr>
            <a:r>
              <a:rPr lang="en-US" altLang="en-US" dirty="0"/>
              <a:t>Bearings</a:t>
            </a:r>
          </a:p>
          <a:p>
            <a:endParaRPr lang="en-US" altLang="en-US" dirty="0"/>
          </a:p>
        </p:txBody>
      </p:sp>
      <p:pic>
        <p:nvPicPr>
          <p:cNvPr id="7" name="Picture 6">
            <a:extLst>
              <a:ext uri="{FF2B5EF4-FFF2-40B4-BE49-F238E27FC236}">
                <a16:creationId xmlns:a16="http://schemas.microsoft.com/office/drawing/2014/main" id="{7E8EBCE3-8607-3F38-299C-7A4A8B2736D1}"/>
              </a:ext>
            </a:extLst>
          </p:cNvPr>
          <p:cNvPicPr>
            <a:picLocks noChangeAspect="1"/>
          </p:cNvPicPr>
          <p:nvPr/>
        </p:nvPicPr>
        <p:blipFill>
          <a:blip r:embed="rId2"/>
          <a:stretch>
            <a:fillRect/>
          </a:stretch>
        </p:blipFill>
        <p:spPr>
          <a:xfrm>
            <a:off x="7877059" y="1926574"/>
            <a:ext cx="4006469" cy="3004852"/>
          </a:xfrm>
          <a:prstGeom prst="rect">
            <a:avLst/>
          </a:prstGeom>
        </p:spPr>
      </p:pic>
    </p:spTree>
    <p:extLst>
      <p:ext uri="{BB962C8B-B14F-4D97-AF65-F5344CB8AC3E}">
        <p14:creationId xmlns:p14="http://schemas.microsoft.com/office/powerpoint/2010/main" val="1613455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6B3DC-CA0A-0CE8-5128-2E5155D7FC82}"/>
              </a:ext>
            </a:extLst>
          </p:cNvPr>
          <p:cNvSpPr>
            <a:spLocks noGrp="1"/>
          </p:cNvSpPr>
          <p:nvPr>
            <p:ph type="title"/>
          </p:nvPr>
        </p:nvSpPr>
        <p:spPr>
          <a:xfrm>
            <a:off x="646770" y="165088"/>
            <a:ext cx="10890806" cy="760329"/>
          </a:xfrm>
        </p:spPr>
        <p:txBody>
          <a:bodyPr/>
          <a:lstStyle/>
          <a:p>
            <a:r>
              <a:rPr lang="en-US" dirty="0"/>
              <a:t>Evaluation</a:t>
            </a:r>
          </a:p>
        </p:txBody>
      </p:sp>
      <p:graphicFrame>
        <p:nvGraphicFramePr>
          <p:cNvPr id="4" name="Table 3">
            <a:extLst>
              <a:ext uri="{FF2B5EF4-FFF2-40B4-BE49-F238E27FC236}">
                <a16:creationId xmlns:a16="http://schemas.microsoft.com/office/drawing/2014/main" id="{DACDBE71-8215-19AF-03FA-B80DB0E43436}"/>
              </a:ext>
            </a:extLst>
          </p:cNvPr>
          <p:cNvGraphicFramePr>
            <a:graphicFrameLocks noGrp="1"/>
          </p:cNvGraphicFramePr>
          <p:nvPr>
            <p:extLst>
              <p:ext uri="{D42A27DB-BD31-4B8C-83A1-F6EECF244321}">
                <p14:modId xmlns:p14="http://schemas.microsoft.com/office/powerpoint/2010/main" val="871909398"/>
              </p:ext>
            </p:extLst>
          </p:nvPr>
        </p:nvGraphicFramePr>
        <p:xfrm>
          <a:off x="1977373" y="925417"/>
          <a:ext cx="8229600" cy="517208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86">
                <a:tc>
                  <a:txBody>
                    <a:bodyPr/>
                    <a:lstStyle/>
                    <a:p>
                      <a:pPr algn="ctr"/>
                      <a:r>
                        <a:rPr lang="en-US" sz="1400" dirty="0"/>
                        <a:t>System</a:t>
                      </a:r>
                    </a:p>
                  </a:txBody>
                  <a:tcPr marT="45726" marB="45726"/>
                </a:tc>
                <a:tc>
                  <a:txBody>
                    <a:bodyPr/>
                    <a:lstStyle/>
                    <a:p>
                      <a:pPr algn="ctr"/>
                      <a:r>
                        <a:rPr lang="en-US" sz="1400" dirty="0"/>
                        <a:t>Problems</a:t>
                      </a:r>
                    </a:p>
                  </a:txBody>
                  <a:tcPr marT="45726" marB="45726"/>
                </a:tc>
                <a:tc>
                  <a:txBody>
                    <a:bodyPr/>
                    <a:lstStyle/>
                    <a:p>
                      <a:pPr algn="ctr"/>
                      <a:r>
                        <a:rPr lang="en-US" sz="1400" dirty="0"/>
                        <a:t>Tech/Inspect</a:t>
                      </a:r>
                    </a:p>
                  </a:txBody>
                  <a:tcPr marT="45726" marB="45726"/>
                </a:tc>
                <a:tc>
                  <a:txBody>
                    <a:bodyPr/>
                    <a:lstStyle/>
                    <a:p>
                      <a:pPr algn="ctr"/>
                      <a:r>
                        <a:rPr lang="en-US" sz="1400" dirty="0"/>
                        <a:t>P-F Average</a:t>
                      </a:r>
                    </a:p>
                  </a:txBody>
                  <a:tcPr marT="45726" marB="45726"/>
                </a:tc>
                <a:extLst>
                  <a:ext uri="{0D108BD9-81ED-4DB2-BD59-A6C34878D82A}">
                    <a16:rowId xmlns:a16="http://schemas.microsoft.com/office/drawing/2014/main" val="10000"/>
                  </a:ext>
                </a:extLst>
              </a:tr>
              <a:tr h="731610">
                <a:tc>
                  <a:txBody>
                    <a:bodyPr/>
                    <a:lstStyle/>
                    <a:p>
                      <a:r>
                        <a:rPr lang="en-US" sz="1400" dirty="0"/>
                        <a:t>Distribution</a:t>
                      </a:r>
                    </a:p>
                  </a:txBody>
                  <a:tcPr marT="45726" marB="45726"/>
                </a:tc>
                <a:tc>
                  <a:txBody>
                    <a:bodyPr/>
                    <a:lstStyle/>
                    <a:p>
                      <a:pPr algn="ctr"/>
                      <a:r>
                        <a:rPr lang="en-US" sz="1400" dirty="0"/>
                        <a:t>Transformer</a:t>
                      </a:r>
                      <a:r>
                        <a:rPr lang="en-US" sz="1400" baseline="0" dirty="0"/>
                        <a:t> Connections and Bus Connections</a:t>
                      </a:r>
                      <a:endParaRPr lang="en-US" sz="1400" dirty="0"/>
                    </a:p>
                  </a:txBody>
                  <a:tcPr marT="45726" marB="45726"/>
                </a:tc>
                <a:tc>
                  <a:txBody>
                    <a:bodyPr/>
                    <a:lstStyle/>
                    <a:p>
                      <a:pPr algn="ctr"/>
                      <a:r>
                        <a:rPr lang="en-US" sz="1400" dirty="0"/>
                        <a:t>Infrared</a:t>
                      </a:r>
                    </a:p>
                  </a:txBody>
                  <a:tcPr marT="45726" marB="45726"/>
                </a:tc>
                <a:tc>
                  <a:txBody>
                    <a:bodyPr/>
                    <a:lstStyle/>
                    <a:p>
                      <a:pPr algn="ctr"/>
                      <a:r>
                        <a:rPr lang="en-US" sz="1400" dirty="0"/>
                        <a:t>6 Months</a:t>
                      </a:r>
                    </a:p>
                  </a:txBody>
                  <a:tcPr marT="45726" marB="45726"/>
                </a:tc>
                <a:extLst>
                  <a:ext uri="{0D108BD9-81ED-4DB2-BD59-A6C34878D82A}">
                    <a16:rowId xmlns:a16="http://schemas.microsoft.com/office/drawing/2014/main" val="10001"/>
                  </a:ext>
                </a:extLst>
              </a:tr>
              <a:tr h="370886">
                <a:tc>
                  <a:txBody>
                    <a:bodyPr/>
                    <a:lstStyle/>
                    <a:p>
                      <a:r>
                        <a:rPr lang="en-US" sz="1400" dirty="0"/>
                        <a:t>MCC</a:t>
                      </a:r>
                    </a:p>
                  </a:txBody>
                  <a:tcPr marT="45726" marB="45726"/>
                </a:tc>
                <a:tc>
                  <a:txBody>
                    <a:bodyPr/>
                    <a:lstStyle/>
                    <a:p>
                      <a:pPr algn="ctr"/>
                      <a:r>
                        <a:rPr lang="en-US" sz="1400" dirty="0"/>
                        <a:t>Connections</a:t>
                      </a:r>
                    </a:p>
                  </a:txBody>
                  <a:tcPr marT="45726" marB="45726"/>
                </a:tc>
                <a:tc>
                  <a:txBody>
                    <a:bodyPr/>
                    <a:lstStyle/>
                    <a:p>
                      <a:pPr algn="ctr"/>
                      <a:r>
                        <a:rPr lang="en-US" sz="1400" dirty="0"/>
                        <a:t>Infrared</a:t>
                      </a:r>
                    </a:p>
                  </a:txBody>
                  <a:tcPr marT="45726" marB="45726"/>
                </a:tc>
                <a:tc>
                  <a:txBody>
                    <a:bodyPr/>
                    <a:lstStyle/>
                    <a:p>
                      <a:pPr algn="ctr"/>
                      <a:r>
                        <a:rPr lang="en-US" sz="1400" dirty="0"/>
                        <a:t>6 Months</a:t>
                      </a:r>
                    </a:p>
                  </a:txBody>
                  <a:tcPr marT="45726" marB="45726"/>
                </a:tc>
                <a:extLst>
                  <a:ext uri="{0D108BD9-81ED-4DB2-BD59-A6C34878D82A}">
                    <a16:rowId xmlns:a16="http://schemas.microsoft.com/office/drawing/2014/main" val="10002"/>
                  </a:ext>
                </a:extLst>
              </a:tr>
              <a:tr h="370886">
                <a:tc>
                  <a:txBody>
                    <a:bodyPr/>
                    <a:lstStyle/>
                    <a:p>
                      <a:endParaRPr lang="en-US" sz="1400" dirty="0"/>
                    </a:p>
                  </a:txBody>
                  <a:tcPr marT="45726" marB="45726"/>
                </a:tc>
                <a:tc>
                  <a:txBody>
                    <a:bodyPr/>
                    <a:lstStyle/>
                    <a:p>
                      <a:pPr algn="ctr"/>
                      <a:r>
                        <a:rPr lang="en-US" sz="1400" dirty="0"/>
                        <a:t>Contacts</a:t>
                      </a:r>
                    </a:p>
                  </a:txBody>
                  <a:tcPr marT="45726" marB="45726"/>
                </a:tc>
                <a:tc>
                  <a:txBody>
                    <a:bodyPr/>
                    <a:lstStyle/>
                    <a:p>
                      <a:pPr algn="ctr"/>
                      <a:r>
                        <a:rPr lang="en-US" sz="1400" dirty="0"/>
                        <a:t>Inspection</a:t>
                      </a:r>
                    </a:p>
                  </a:txBody>
                  <a:tcPr marT="45726" marB="45726">
                    <a:solidFill>
                      <a:srgbClr val="FF0000"/>
                    </a:solidFill>
                  </a:tcPr>
                </a:tc>
                <a:tc>
                  <a:txBody>
                    <a:bodyPr/>
                    <a:lstStyle/>
                    <a:p>
                      <a:pPr algn="ctr"/>
                      <a:r>
                        <a:rPr lang="en-US" sz="1400" dirty="0"/>
                        <a:t>6 Months</a:t>
                      </a:r>
                    </a:p>
                  </a:txBody>
                  <a:tcPr marT="45726" marB="45726">
                    <a:solidFill>
                      <a:srgbClr val="FF0000"/>
                    </a:solidFill>
                  </a:tcPr>
                </a:tc>
                <a:extLst>
                  <a:ext uri="{0D108BD9-81ED-4DB2-BD59-A6C34878D82A}">
                    <a16:rowId xmlns:a16="http://schemas.microsoft.com/office/drawing/2014/main" val="10003"/>
                  </a:ext>
                </a:extLst>
              </a:tr>
              <a:tr h="370886">
                <a:tc>
                  <a:txBody>
                    <a:bodyPr/>
                    <a:lstStyle/>
                    <a:p>
                      <a:endParaRPr lang="en-US" sz="1400" dirty="0"/>
                    </a:p>
                  </a:txBody>
                  <a:tcPr marT="45726" marB="45726"/>
                </a:tc>
                <a:tc>
                  <a:txBody>
                    <a:bodyPr/>
                    <a:lstStyle/>
                    <a:p>
                      <a:pPr algn="ctr"/>
                      <a:endParaRPr lang="en-US" sz="1400" dirty="0"/>
                    </a:p>
                  </a:txBody>
                  <a:tcPr marT="45726" marB="45726"/>
                </a:tc>
                <a:tc>
                  <a:txBody>
                    <a:bodyPr/>
                    <a:lstStyle/>
                    <a:p>
                      <a:pPr algn="ctr"/>
                      <a:r>
                        <a:rPr lang="en-US" sz="1400" dirty="0"/>
                        <a:t>Voltage Drop</a:t>
                      </a:r>
                    </a:p>
                  </a:txBody>
                  <a:tcPr marT="45726" marB="45726">
                    <a:noFill/>
                  </a:tcPr>
                </a:tc>
                <a:tc>
                  <a:txBody>
                    <a:bodyPr/>
                    <a:lstStyle/>
                    <a:p>
                      <a:pPr algn="ctr"/>
                      <a:r>
                        <a:rPr lang="en-US" sz="1400" dirty="0"/>
                        <a:t>3</a:t>
                      </a:r>
                      <a:r>
                        <a:rPr lang="en-US" sz="1400" baseline="0" dirty="0"/>
                        <a:t> Months</a:t>
                      </a:r>
                      <a:endParaRPr lang="en-US" sz="1400" dirty="0"/>
                    </a:p>
                  </a:txBody>
                  <a:tcPr marT="45726" marB="45726">
                    <a:noFill/>
                  </a:tcPr>
                </a:tc>
                <a:extLst>
                  <a:ext uri="{0D108BD9-81ED-4DB2-BD59-A6C34878D82A}">
                    <a16:rowId xmlns:a16="http://schemas.microsoft.com/office/drawing/2014/main" val="10004"/>
                  </a:ext>
                </a:extLst>
              </a:tr>
              <a:tr h="370886">
                <a:tc>
                  <a:txBody>
                    <a:bodyPr/>
                    <a:lstStyle/>
                    <a:p>
                      <a:r>
                        <a:rPr lang="en-US" sz="1400" dirty="0"/>
                        <a:t>Motor</a:t>
                      </a:r>
                    </a:p>
                  </a:txBody>
                  <a:tcPr marT="45726" marB="45726"/>
                </a:tc>
                <a:tc>
                  <a:txBody>
                    <a:bodyPr/>
                    <a:lstStyle/>
                    <a:p>
                      <a:pPr algn="ctr"/>
                      <a:r>
                        <a:rPr lang="en-US" sz="1400" dirty="0"/>
                        <a:t>Bearings</a:t>
                      </a:r>
                    </a:p>
                  </a:txBody>
                  <a:tcPr marT="45726" marB="45726"/>
                </a:tc>
                <a:tc>
                  <a:txBody>
                    <a:bodyPr/>
                    <a:lstStyle/>
                    <a:p>
                      <a:pPr algn="ctr"/>
                      <a:r>
                        <a:rPr lang="en-US" sz="1400" dirty="0"/>
                        <a:t>Vibration</a:t>
                      </a:r>
                    </a:p>
                  </a:txBody>
                  <a:tcPr marT="45726" marB="45726"/>
                </a:tc>
                <a:tc>
                  <a:txBody>
                    <a:bodyPr/>
                    <a:lstStyle/>
                    <a:p>
                      <a:pPr algn="ctr"/>
                      <a:r>
                        <a:rPr lang="en-US" sz="1400" dirty="0"/>
                        <a:t>3 Months</a:t>
                      </a:r>
                    </a:p>
                  </a:txBody>
                  <a:tcPr marT="45726" marB="45726"/>
                </a:tc>
                <a:extLst>
                  <a:ext uri="{0D108BD9-81ED-4DB2-BD59-A6C34878D82A}">
                    <a16:rowId xmlns:a16="http://schemas.microsoft.com/office/drawing/2014/main" val="10005"/>
                  </a:ext>
                </a:extLst>
              </a:tr>
              <a:tr h="370886">
                <a:tc>
                  <a:txBody>
                    <a:bodyPr/>
                    <a:lstStyle/>
                    <a:p>
                      <a:endParaRPr lang="en-US" sz="1400" dirty="0"/>
                    </a:p>
                  </a:txBody>
                  <a:tcPr marT="45726" marB="45726"/>
                </a:tc>
                <a:tc>
                  <a:txBody>
                    <a:bodyPr/>
                    <a:lstStyle/>
                    <a:p>
                      <a:pPr algn="ctr"/>
                      <a:endParaRPr lang="en-US" sz="1400" dirty="0"/>
                    </a:p>
                  </a:txBody>
                  <a:tcPr marT="45726" marB="45726"/>
                </a:tc>
                <a:tc>
                  <a:txBody>
                    <a:bodyPr/>
                    <a:lstStyle/>
                    <a:p>
                      <a:pPr algn="ctr"/>
                      <a:r>
                        <a:rPr lang="en-US" sz="1400" dirty="0"/>
                        <a:t>ESA</a:t>
                      </a:r>
                    </a:p>
                  </a:txBody>
                  <a:tcPr marT="45726" marB="45726">
                    <a:solidFill>
                      <a:srgbClr val="FF0000"/>
                    </a:solidFill>
                  </a:tcPr>
                </a:tc>
                <a:tc>
                  <a:txBody>
                    <a:bodyPr/>
                    <a:lstStyle/>
                    <a:p>
                      <a:pPr algn="ctr"/>
                      <a:r>
                        <a:rPr lang="en-US" sz="1400" dirty="0"/>
                        <a:t>1.5</a:t>
                      </a:r>
                      <a:r>
                        <a:rPr lang="en-US" sz="1400" baseline="0" dirty="0"/>
                        <a:t> Months</a:t>
                      </a:r>
                      <a:endParaRPr lang="en-US" sz="1400" dirty="0"/>
                    </a:p>
                  </a:txBody>
                  <a:tcPr marT="45726" marB="45726">
                    <a:solidFill>
                      <a:srgbClr val="FF0000"/>
                    </a:solidFill>
                  </a:tcPr>
                </a:tc>
                <a:extLst>
                  <a:ext uri="{0D108BD9-81ED-4DB2-BD59-A6C34878D82A}">
                    <a16:rowId xmlns:a16="http://schemas.microsoft.com/office/drawing/2014/main" val="10006"/>
                  </a:ext>
                </a:extLst>
              </a:tr>
              <a:tr h="370886">
                <a:tc>
                  <a:txBody>
                    <a:bodyPr/>
                    <a:lstStyle/>
                    <a:p>
                      <a:endParaRPr lang="en-US" sz="1400" dirty="0"/>
                    </a:p>
                  </a:txBody>
                  <a:tcPr marT="45726" marB="45726"/>
                </a:tc>
                <a:tc>
                  <a:txBody>
                    <a:bodyPr/>
                    <a:lstStyle/>
                    <a:p>
                      <a:pPr algn="ctr"/>
                      <a:r>
                        <a:rPr lang="en-US" sz="1400" dirty="0"/>
                        <a:t>Winding Shorts</a:t>
                      </a:r>
                    </a:p>
                  </a:txBody>
                  <a:tcPr marT="45726" marB="45726"/>
                </a:tc>
                <a:tc>
                  <a:txBody>
                    <a:bodyPr/>
                    <a:lstStyle/>
                    <a:p>
                      <a:pPr algn="ctr"/>
                      <a:r>
                        <a:rPr lang="en-US" sz="1400" dirty="0"/>
                        <a:t>MCA</a:t>
                      </a:r>
                    </a:p>
                  </a:txBody>
                  <a:tcPr marT="45726" marB="45726"/>
                </a:tc>
                <a:tc>
                  <a:txBody>
                    <a:bodyPr/>
                    <a:lstStyle/>
                    <a:p>
                      <a:pPr algn="ctr"/>
                      <a:r>
                        <a:rPr lang="en-US" sz="1400" dirty="0"/>
                        <a:t>3 Months</a:t>
                      </a:r>
                    </a:p>
                  </a:txBody>
                  <a:tcPr marT="45726" marB="45726"/>
                </a:tc>
                <a:extLst>
                  <a:ext uri="{0D108BD9-81ED-4DB2-BD59-A6C34878D82A}">
                    <a16:rowId xmlns:a16="http://schemas.microsoft.com/office/drawing/2014/main" val="10007"/>
                  </a:ext>
                </a:extLst>
              </a:tr>
              <a:tr h="731610">
                <a:tc>
                  <a:txBody>
                    <a:bodyPr/>
                    <a:lstStyle/>
                    <a:p>
                      <a:r>
                        <a:rPr lang="en-US" sz="1400" dirty="0"/>
                        <a:t>Coupling</a:t>
                      </a:r>
                    </a:p>
                  </a:txBody>
                  <a:tcPr marT="45726" marB="45726"/>
                </a:tc>
                <a:tc>
                  <a:txBody>
                    <a:bodyPr/>
                    <a:lstStyle/>
                    <a:p>
                      <a:pPr algn="ctr"/>
                      <a:r>
                        <a:rPr lang="en-US" sz="1400" dirty="0"/>
                        <a:t>Worn Sheaves, Belts and/or Tension/Alignment</a:t>
                      </a:r>
                    </a:p>
                  </a:txBody>
                  <a:tcPr marT="45726" marB="45726"/>
                </a:tc>
                <a:tc>
                  <a:txBody>
                    <a:bodyPr/>
                    <a:lstStyle/>
                    <a:p>
                      <a:pPr algn="ctr"/>
                      <a:r>
                        <a:rPr lang="en-US" sz="1400" dirty="0"/>
                        <a:t>Vibration</a:t>
                      </a:r>
                    </a:p>
                  </a:txBody>
                  <a:tcPr marT="45726" marB="45726"/>
                </a:tc>
                <a:tc>
                  <a:txBody>
                    <a:bodyPr/>
                    <a:lstStyle/>
                    <a:p>
                      <a:pPr algn="ctr"/>
                      <a:r>
                        <a:rPr lang="en-US" sz="1400" dirty="0"/>
                        <a:t>3 Months</a:t>
                      </a:r>
                    </a:p>
                  </a:txBody>
                  <a:tcPr marT="45726" marB="45726"/>
                </a:tc>
                <a:extLst>
                  <a:ext uri="{0D108BD9-81ED-4DB2-BD59-A6C34878D82A}">
                    <a16:rowId xmlns:a16="http://schemas.microsoft.com/office/drawing/2014/main" val="10008"/>
                  </a:ext>
                </a:extLst>
              </a:tr>
              <a:tr h="370886">
                <a:tc>
                  <a:txBody>
                    <a:bodyPr/>
                    <a:lstStyle/>
                    <a:p>
                      <a:endParaRPr lang="en-US" sz="1400" dirty="0"/>
                    </a:p>
                  </a:txBody>
                  <a:tcPr marT="45726" marB="45726"/>
                </a:tc>
                <a:tc>
                  <a:txBody>
                    <a:bodyPr/>
                    <a:lstStyle/>
                    <a:p>
                      <a:pPr algn="ctr"/>
                      <a:endParaRPr lang="en-US" sz="1400" dirty="0"/>
                    </a:p>
                  </a:txBody>
                  <a:tcPr marT="45726" marB="45726"/>
                </a:tc>
                <a:tc>
                  <a:txBody>
                    <a:bodyPr/>
                    <a:lstStyle/>
                    <a:p>
                      <a:pPr algn="ctr"/>
                      <a:r>
                        <a:rPr lang="en-US" sz="1400" dirty="0"/>
                        <a:t>ESA</a:t>
                      </a:r>
                    </a:p>
                  </a:txBody>
                  <a:tcPr marT="45726" marB="45726">
                    <a:solidFill>
                      <a:srgbClr val="FF0000"/>
                    </a:solidFill>
                  </a:tcPr>
                </a:tc>
                <a:tc>
                  <a:txBody>
                    <a:bodyPr/>
                    <a:lstStyle/>
                    <a:p>
                      <a:pPr algn="ctr"/>
                      <a:r>
                        <a:rPr lang="en-US" sz="1400" dirty="0"/>
                        <a:t>2 Months</a:t>
                      </a:r>
                    </a:p>
                  </a:txBody>
                  <a:tcPr marT="45726" marB="45726">
                    <a:solidFill>
                      <a:srgbClr val="FF0000"/>
                    </a:solidFill>
                  </a:tcPr>
                </a:tc>
                <a:extLst>
                  <a:ext uri="{0D108BD9-81ED-4DB2-BD59-A6C34878D82A}">
                    <a16:rowId xmlns:a16="http://schemas.microsoft.com/office/drawing/2014/main" val="10009"/>
                  </a:ext>
                </a:extLst>
              </a:tr>
              <a:tr h="370886">
                <a:tc>
                  <a:txBody>
                    <a:bodyPr/>
                    <a:lstStyle/>
                    <a:p>
                      <a:endParaRPr lang="en-US" sz="1400" dirty="0"/>
                    </a:p>
                  </a:txBody>
                  <a:tcPr marT="45726" marB="45726"/>
                </a:tc>
                <a:tc>
                  <a:txBody>
                    <a:bodyPr/>
                    <a:lstStyle/>
                    <a:p>
                      <a:pPr algn="ctr"/>
                      <a:endParaRPr lang="en-US" sz="1400" dirty="0"/>
                    </a:p>
                  </a:txBody>
                  <a:tcPr marT="45726" marB="45726"/>
                </a:tc>
                <a:tc>
                  <a:txBody>
                    <a:bodyPr/>
                    <a:lstStyle/>
                    <a:p>
                      <a:pPr algn="ctr"/>
                      <a:r>
                        <a:rPr lang="en-US" sz="1400" dirty="0"/>
                        <a:t>Inspection</a:t>
                      </a:r>
                    </a:p>
                  </a:txBody>
                  <a:tcPr marT="45726" marB="45726">
                    <a:solidFill>
                      <a:srgbClr val="FF0000"/>
                    </a:solidFill>
                  </a:tcPr>
                </a:tc>
                <a:tc>
                  <a:txBody>
                    <a:bodyPr/>
                    <a:lstStyle/>
                    <a:p>
                      <a:pPr algn="ctr"/>
                      <a:r>
                        <a:rPr lang="en-US" sz="1400" dirty="0"/>
                        <a:t>3 Months</a:t>
                      </a:r>
                    </a:p>
                  </a:txBody>
                  <a:tcPr marT="45726" marB="45726">
                    <a:solidFill>
                      <a:srgbClr val="FF0000"/>
                    </a:solidFill>
                  </a:tcPr>
                </a:tc>
                <a:extLst>
                  <a:ext uri="{0D108BD9-81ED-4DB2-BD59-A6C34878D82A}">
                    <a16:rowId xmlns:a16="http://schemas.microsoft.com/office/drawing/2014/main" val="10010"/>
                  </a:ext>
                </a:extLst>
              </a:tr>
              <a:tr h="370886">
                <a:tc>
                  <a:txBody>
                    <a:bodyPr/>
                    <a:lstStyle/>
                    <a:p>
                      <a:r>
                        <a:rPr lang="en-US" sz="1400" dirty="0"/>
                        <a:t>Fan</a:t>
                      </a:r>
                    </a:p>
                  </a:txBody>
                  <a:tcPr marT="45726" marB="45726"/>
                </a:tc>
                <a:tc>
                  <a:txBody>
                    <a:bodyPr/>
                    <a:lstStyle/>
                    <a:p>
                      <a:pPr algn="ctr"/>
                      <a:r>
                        <a:rPr lang="en-US" sz="1400" dirty="0"/>
                        <a:t>Bearings</a:t>
                      </a:r>
                    </a:p>
                  </a:txBody>
                  <a:tcPr marT="45726" marB="45726"/>
                </a:tc>
                <a:tc>
                  <a:txBody>
                    <a:bodyPr/>
                    <a:lstStyle/>
                    <a:p>
                      <a:pPr algn="ctr"/>
                      <a:r>
                        <a:rPr lang="en-US" sz="1400" dirty="0"/>
                        <a:t>Vibration</a:t>
                      </a:r>
                    </a:p>
                  </a:txBody>
                  <a:tcPr marT="45726" marB="45726"/>
                </a:tc>
                <a:tc>
                  <a:txBody>
                    <a:bodyPr/>
                    <a:lstStyle/>
                    <a:p>
                      <a:pPr algn="ctr"/>
                      <a:r>
                        <a:rPr lang="en-US" sz="1400" dirty="0"/>
                        <a:t>3 Months</a:t>
                      </a:r>
                    </a:p>
                  </a:txBody>
                  <a:tcPr marT="45726" marB="45726"/>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727069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B3E68-3CDD-BEEF-5AE0-6AE620AF5493}"/>
              </a:ext>
            </a:extLst>
          </p:cNvPr>
          <p:cNvSpPr>
            <a:spLocks noGrp="1"/>
          </p:cNvSpPr>
          <p:nvPr>
            <p:ph type="title"/>
          </p:nvPr>
        </p:nvSpPr>
        <p:spPr>
          <a:xfrm>
            <a:off x="646770" y="165089"/>
            <a:ext cx="10890806" cy="771346"/>
          </a:xfrm>
        </p:spPr>
        <p:txBody>
          <a:bodyPr/>
          <a:lstStyle/>
          <a:p>
            <a:r>
              <a:rPr lang="en-US" dirty="0"/>
              <a:t>Additional Considerations</a:t>
            </a:r>
          </a:p>
        </p:txBody>
      </p:sp>
      <p:pic>
        <p:nvPicPr>
          <p:cNvPr id="5" name="Picture 4">
            <a:extLst>
              <a:ext uri="{FF2B5EF4-FFF2-40B4-BE49-F238E27FC236}">
                <a16:creationId xmlns:a16="http://schemas.microsoft.com/office/drawing/2014/main" id="{C139BFD8-FD7C-688E-1596-B82B73F52393}"/>
              </a:ext>
            </a:extLst>
          </p:cNvPr>
          <p:cNvPicPr>
            <a:picLocks noChangeAspect="1"/>
          </p:cNvPicPr>
          <p:nvPr/>
        </p:nvPicPr>
        <p:blipFill>
          <a:blip r:embed="rId2"/>
          <a:stretch>
            <a:fillRect/>
          </a:stretch>
        </p:blipFill>
        <p:spPr>
          <a:xfrm>
            <a:off x="1916993" y="869762"/>
            <a:ext cx="8350359" cy="5118476"/>
          </a:xfrm>
          <a:prstGeom prst="rect">
            <a:avLst/>
          </a:prstGeom>
        </p:spPr>
      </p:pic>
    </p:spTree>
    <p:extLst>
      <p:ext uri="{BB962C8B-B14F-4D97-AF65-F5344CB8AC3E}">
        <p14:creationId xmlns:p14="http://schemas.microsoft.com/office/powerpoint/2010/main" val="3654191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8FC72-07D7-A918-EE4E-86DFA0AC77AE}"/>
              </a:ext>
            </a:extLst>
          </p:cNvPr>
          <p:cNvSpPr>
            <a:spLocks noGrp="1"/>
          </p:cNvSpPr>
          <p:nvPr>
            <p:ph type="title"/>
          </p:nvPr>
        </p:nvSpPr>
        <p:spPr>
          <a:xfrm>
            <a:off x="338298" y="-43306"/>
            <a:ext cx="10890806" cy="991683"/>
          </a:xfrm>
        </p:spPr>
        <p:txBody>
          <a:bodyPr/>
          <a:lstStyle/>
          <a:p>
            <a:r>
              <a:rPr lang="en-US" dirty="0"/>
              <a:t>What We’re Seeing</a:t>
            </a:r>
          </a:p>
        </p:txBody>
      </p:sp>
      <p:pic>
        <p:nvPicPr>
          <p:cNvPr id="5" name="Picture 4">
            <a:extLst>
              <a:ext uri="{FF2B5EF4-FFF2-40B4-BE49-F238E27FC236}">
                <a16:creationId xmlns:a16="http://schemas.microsoft.com/office/drawing/2014/main" id="{7422688D-964D-F09E-0E0D-EB518603126B}"/>
              </a:ext>
            </a:extLst>
          </p:cNvPr>
          <p:cNvPicPr>
            <a:picLocks noChangeAspect="1"/>
          </p:cNvPicPr>
          <p:nvPr/>
        </p:nvPicPr>
        <p:blipFill>
          <a:blip r:embed="rId4"/>
          <a:stretch>
            <a:fillRect/>
          </a:stretch>
        </p:blipFill>
        <p:spPr>
          <a:xfrm>
            <a:off x="7747087" y="3638874"/>
            <a:ext cx="1685860" cy="2247813"/>
          </a:xfrm>
          <a:prstGeom prst="rect">
            <a:avLst/>
          </a:prstGeom>
        </p:spPr>
      </p:pic>
      <p:pic>
        <p:nvPicPr>
          <p:cNvPr id="7" name="Picture 6">
            <a:extLst>
              <a:ext uri="{FF2B5EF4-FFF2-40B4-BE49-F238E27FC236}">
                <a16:creationId xmlns:a16="http://schemas.microsoft.com/office/drawing/2014/main" id="{0D9D4C08-7F7C-D2E4-CAC0-AF7CF82A5062}"/>
              </a:ext>
            </a:extLst>
          </p:cNvPr>
          <p:cNvPicPr>
            <a:picLocks noChangeAspect="1"/>
          </p:cNvPicPr>
          <p:nvPr/>
        </p:nvPicPr>
        <p:blipFill>
          <a:blip r:embed="rId5"/>
          <a:stretch>
            <a:fillRect/>
          </a:stretch>
        </p:blipFill>
        <p:spPr>
          <a:xfrm>
            <a:off x="1948648" y="5185986"/>
            <a:ext cx="2009235" cy="1506926"/>
          </a:xfrm>
          <a:prstGeom prst="rect">
            <a:avLst/>
          </a:prstGeom>
        </p:spPr>
      </p:pic>
      <p:pic>
        <p:nvPicPr>
          <p:cNvPr id="9" name="Picture 8">
            <a:extLst>
              <a:ext uri="{FF2B5EF4-FFF2-40B4-BE49-F238E27FC236}">
                <a16:creationId xmlns:a16="http://schemas.microsoft.com/office/drawing/2014/main" id="{DA0147DE-F6BC-9890-59BC-BD04BBA414AA}"/>
              </a:ext>
            </a:extLst>
          </p:cNvPr>
          <p:cNvPicPr>
            <a:picLocks noChangeAspect="1"/>
          </p:cNvPicPr>
          <p:nvPr/>
        </p:nvPicPr>
        <p:blipFill>
          <a:blip r:embed="rId6"/>
          <a:stretch>
            <a:fillRect/>
          </a:stretch>
        </p:blipFill>
        <p:spPr>
          <a:xfrm rot="5400000">
            <a:off x="5683093" y="3972761"/>
            <a:ext cx="2503160" cy="1877370"/>
          </a:xfrm>
          <a:prstGeom prst="rect">
            <a:avLst/>
          </a:prstGeom>
        </p:spPr>
      </p:pic>
      <p:pic>
        <p:nvPicPr>
          <p:cNvPr id="11" name="Picture 10">
            <a:extLst>
              <a:ext uri="{FF2B5EF4-FFF2-40B4-BE49-F238E27FC236}">
                <a16:creationId xmlns:a16="http://schemas.microsoft.com/office/drawing/2014/main" id="{48E52109-7970-1238-0776-7A61121E42D8}"/>
              </a:ext>
            </a:extLst>
          </p:cNvPr>
          <p:cNvPicPr>
            <a:picLocks noChangeAspect="1"/>
          </p:cNvPicPr>
          <p:nvPr/>
        </p:nvPicPr>
        <p:blipFill>
          <a:blip r:embed="rId7"/>
          <a:stretch>
            <a:fillRect/>
          </a:stretch>
        </p:blipFill>
        <p:spPr>
          <a:xfrm>
            <a:off x="9259060" y="4643634"/>
            <a:ext cx="2781288" cy="1793931"/>
          </a:xfrm>
          <a:prstGeom prst="rect">
            <a:avLst/>
          </a:prstGeom>
        </p:spPr>
      </p:pic>
      <p:pic>
        <p:nvPicPr>
          <p:cNvPr id="13" name="Picture 12">
            <a:extLst>
              <a:ext uri="{FF2B5EF4-FFF2-40B4-BE49-F238E27FC236}">
                <a16:creationId xmlns:a16="http://schemas.microsoft.com/office/drawing/2014/main" id="{00150429-A51C-0DD9-EA16-C0AA2E190A49}"/>
              </a:ext>
            </a:extLst>
          </p:cNvPr>
          <p:cNvPicPr>
            <a:picLocks noChangeAspect="1"/>
          </p:cNvPicPr>
          <p:nvPr/>
        </p:nvPicPr>
        <p:blipFill>
          <a:blip r:embed="rId8"/>
          <a:stretch>
            <a:fillRect/>
          </a:stretch>
        </p:blipFill>
        <p:spPr>
          <a:xfrm>
            <a:off x="5364529" y="1156707"/>
            <a:ext cx="2851700" cy="2503159"/>
          </a:xfrm>
          <a:prstGeom prst="rect">
            <a:avLst/>
          </a:prstGeom>
        </p:spPr>
      </p:pic>
      <p:pic>
        <p:nvPicPr>
          <p:cNvPr id="15" name="Picture 14">
            <a:extLst>
              <a:ext uri="{FF2B5EF4-FFF2-40B4-BE49-F238E27FC236}">
                <a16:creationId xmlns:a16="http://schemas.microsoft.com/office/drawing/2014/main" id="{F00F7BE9-D14A-55B4-CC84-D1BBF4A5C886}"/>
              </a:ext>
            </a:extLst>
          </p:cNvPr>
          <p:cNvPicPr>
            <a:picLocks noChangeAspect="1"/>
          </p:cNvPicPr>
          <p:nvPr/>
        </p:nvPicPr>
        <p:blipFill>
          <a:blip r:embed="rId9"/>
          <a:stretch>
            <a:fillRect/>
          </a:stretch>
        </p:blipFill>
        <p:spPr>
          <a:xfrm>
            <a:off x="4158591" y="3934406"/>
            <a:ext cx="1875842" cy="2503159"/>
          </a:xfrm>
          <a:prstGeom prst="rect">
            <a:avLst/>
          </a:prstGeom>
        </p:spPr>
      </p:pic>
      <p:pic>
        <p:nvPicPr>
          <p:cNvPr id="17" name="Picture 16">
            <a:extLst>
              <a:ext uri="{FF2B5EF4-FFF2-40B4-BE49-F238E27FC236}">
                <a16:creationId xmlns:a16="http://schemas.microsoft.com/office/drawing/2014/main" id="{DA95D407-B526-9B93-FC45-9379479BE4DF}"/>
              </a:ext>
            </a:extLst>
          </p:cNvPr>
          <p:cNvPicPr>
            <a:picLocks noChangeAspect="1"/>
          </p:cNvPicPr>
          <p:nvPr/>
        </p:nvPicPr>
        <p:blipFill>
          <a:blip r:embed="rId10"/>
          <a:stretch>
            <a:fillRect/>
          </a:stretch>
        </p:blipFill>
        <p:spPr>
          <a:xfrm>
            <a:off x="8661749" y="228855"/>
            <a:ext cx="3281938" cy="2187958"/>
          </a:xfrm>
          <a:prstGeom prst="rect">
            <a:avLst/>
          </a:prstGeom>
        </p:spPr>
      </p:pic>
      <p:pic>
        <p:nvPicPr>
          <p:cNvPr id="19" name="Picture 18">
            <a:extLst>
              <a:ext uri="{FF2B5EF4-FFF2-40B4-BE49-F238E27FC236}">
                <a16:creationId xmlns:a16="http://schemas.microsoft.com/office/drawing/2014/main" id="{433872FA-F672-B028-32A4-A0AFAE0343CC}"/>
              </a:ext>
            </a:extLst>
          </p:cNvPr>
          <p:cNvPicPr>
            <a:picLocks noChangeAspect="1"/>
          </p:cNvPicPr>
          <p:nvPr/>
        </p:nvPicPr>
        <p:blipFill>
          <a:blip r:embed="rId11"/>
          <a:stretch>
            <a:fillRect/>
          </a:stretch>
        </p:blipFill>
        <p:spPr>
          <a:xfrm>
            <a:off x="2319666" y="2996587"/>
            <a:ext cx="2098098" cy="2141695"/>
          </a:xfrm>
          <a:prstGeom prst="rect">
            <a:avLst/>
          </a:prstGeom>
        </p:spPr>
      </p:pic>
      <p:pic>
        <p:nvPicPr>
          <p:cNvPr id="21" name="Picture 20">
            <a:extLst>
              <a:ext uri="{FF2B5EF4-FFF2-40B4-BE49-F238E27FC236}">
                <a16:creationId xmlns:a16="http://schemas.microsoft.com/office/drawing/2014/main" id="{36DB1373-91C2-F637-B000-599B695ECDC5}"/>
              </a:ext>
            </a:extLst>
          </p:cNvPr>
          <p:cNvPicPr>
            <a:picLocks noChangeAspect="1"/>
          </p:cNvPicPr>
          <p:nvPr/>
        </p:nvPicPr>
        <p:blipFill>
          <a:blip r:embed="rId12"/>
          <a:stretch>
            <a:fillRect/>
          </a:stretch>
        </p:blipFill>
        <p:spPr>
          <a:xfrm>
            <a:off x="3114250" y="1338548"/>
            <a:ext cx="2210720" cy="1658040"/>
          </a:xfrm>
          <a:prstGeom prst="rect">
            <a:avLst/>
          </a:prstGeom>
        </p:spPr>
      </p:pic>
      <p:pic>
        <p:nvPicPr>
          <p:cNvPr id="23" name="Picture 22">
            <a:extLst>
              <a:ext uri="{FF2B5EF4-FFF2-40B4-BE49-F238E27FC236}">
                <a16:creationId xmlns:a16="http://schemas.microsoft.com/office/drawing/2014/main" id="{C526DBDC-B909-2D2C-635F-A2DC37DFFFBB}"/>
              </a:ext>
            </a:extLst>
          </p:cNvPr>
          <p:cNvPicPr>
            <a:picLocks noChangeAspect="1"/>
          </p:cNvPicPr>
          <p:nvPr/>
        </p:nvPicPr>
        <p:blipFill>
          <a:blip r:embed="rId13"/>
          <a:stretch>
            <a:fillRect/>
          </a:stretch>
        </p:blipFill>
        <p:spPr>
          <a:xfrm rot="5400000">
            <a:off x="-81203" y="2871982"/>
            <a:ext cx="2636125" cy="1977094"/>
          </a:xfrm>
          <a:prstGeom prst="rect">
            <a:avLst/>
          </a:prstGeom>
        </p:spPr>
      </p:pic>
      <p:pic>
        <p:nvPicPr>
          <p:cNvPr id="25" name="Picture 24">
            <a:extLst>
              <a:ext uri="{FF2B5EF4-FFF2-40B4-BE49-F238E27FC236}">
                <a16:creationId xmlns:a16="http://schemas.microsoft.com/office/drawing/2014/main" id="{6A036420-79CB-EFE5-16F7-0E274211F8EB}"/>
              </a:ext>
            </a:extLst>
          </p:cNvPr>
          <p:cNvPicPr>
            <a:picLocks noChangeAspect="1"/>
          </p:cNvPicPr>
          <p:nvPr/>
        </p:nvPicPr>
        <p:blipFill>
          <a:blip r:embed="rId14"/>
          <a:stretch>
            <a:fillRect/>
          </a:stretch>
        </p:blipFill>
        <p:spPr>
          <a:xfrm>
            <a:off x="248313" y="332733"/>
            <a:ext cx="2682174" cy="2011631"/>
          </a:xfrm>
          <a:prstGeom prst="rect">
            <a:avLst/>
          </a:prstGeom>
        </p:spPr>
      </p:pic>
      <p:pic>
        <p:nvPicPr>
          <p:cNvPr id="26" name="2025-03-22_12-35-09">
            <a:hlinkClick r:id="" action="ppaction://media"/>
            <a:extLst>
              <a:ext uri="{FF2B5EF4-FFF2-40B4-BE49-F238E27FC236}">
                <a16:creationId xmlns:a16="http://schemas.microsoft.com/office/drawing/2014/main" id="{F41E3270-B001-C4E0-AC7F-C71887DE163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445690" y="2455674"/>
            <a:ext cx="1738985" cy="2187959"/>
          </a:xfrm>
          <a:prstGeom prst="rect">
            <a:avLst/>
          </a:prstGeom>
        </p:spPr>
      </p:pic>
    </p:spTree>
    <p:extLst>
      <p:ext uri="{BB962C8B-B14F-4D97-AF65-F5344CB8AC3E}">
        <p14:creationId xmlns:p14="http://schemas.microsoft.com/office/powerpoint/2010/main" val="130051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2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34CF-8D62-F929-3385-0A64485654B3}"/>
              </a:ext>
            </a:extLst>
          </p:cNvPr>
          <p:cNvSpPr>
            <a:spLocks noGrp="1"/>
          </p:cNvSpPr>
          <p:nvPr>
            <p:ph type="title"/>
          </p:nvPr>
        </p:nvSpPr>
        <p:spPr/>
        <p:txBody>
          <a:bodyPr/>
          <a:lstStyle/>
          <a:p>
            <a:r>
              <a:rPr lang="en-US" dirty="0"/>
              <a:t>How to Successfully Apply</a:t>
            </a:r>
          </a:p>
        </p:txBody>
      </p:sp>
      <p:sp>
        <p:nvSpPr>
          <p:cNvPr id="3" name="Content Placeholder 2">
            <a:extLst>
              <a:ext uri="{FF2B5EF4-FFF2-40B4-BE49-F238E27FC236}">
                <a16:creationId xmlns:a16="http://schemas.microsoft.com/office/drawing/2014/main" id="{3F6FFCB2-CDE1-6E19-73C9-6B3478DE7D26}"/>
              </a:ext>
            </a:extLst>
          </p:cNvPr>
          <p:cNvSpPr>
            <a:spLocks noGrp="1"/>
          </p:cNvSpPr>
          <p:nvPr>
            <p:ph idx="1"/>
          </p:nvPr>
        </p:nvSpPr>
        <p:spPr>
          <a:xfrm>
            <a:off x="646770" y="1690989"/>
            <a:ext cx="7208257" cy="4572009"/>
          </a:xfrm>
        </p:spPr>
        <p:txBody>
          <a:bodyPr>
            <a:normAutofit lnSpcReduction="10000"/>
          </a:bodyPr>
          <a:lstStyle/>
          <a:p>
            <a:pPr marL="475488" indent="-457200">
              <a:buFont typeface="+mj-lt"/>
              <a:buAutoNum type="arabicPeriod"/>
            </a:pPr>
            <a:r>
              <a:rPr lang="en-US" dirty="0"/>
              <a:t>Don’t do everything and start small.</a:t>
            </a:r>
          </a:p>
          <a:p>
            <a:pPr marL="475488" indent="-457200">
              <a:buFont typeface="+mj-lt"/>
              <a:buAutoNum type="arabicPeriod"/>
            </a:pPr>
            <a:r>
              <a:rPr lang="en-US" dirty="0"/>
              <a:t>Have SMEs participate that are familiar with the system.</a:t>
            </a:r>
          </a:p>
          <a:p>
            <a:pPr marL="475488" indent="-457200">
              <a:buFont typeface="+mj-lt"/>
              <a:buAutoNum type="arabicPeriod"/>
            </a:pPr>
            <a:r>
              <a:rPr lang="en-US" dirty="0"/>
              <a:t>Understand that some technologies will require modification.</a:t>
            </a:r>
          </a:p>
          <a:p>
            <a:pPr marL="475488" indent="-457200">
              <a:buFont typeface="+mj-lt"/>
              <a:buAutoNum type="arabicPeriod"/>
            </a:pPr>
            <a:r>
              <a:rPr lang="en-US" dirty="0"/>
              <a:t>New tech is entering the industry – verify.</a:t>
            </a:r>
          </a:p>
          <a:p>
            <a:pPr marL="475488" indent="-457200">
              <a:buFont typeface="+mj-lt"/>
              <a:buAutoNum type="arabicPeriod"/>
            </a:pPr>
            <a:r>
              <a:rPr lang="en-US" dirty="0"/>
              <a:t>Independently review capabilities.  Some claim CBM, but are CBRM.</a:t>
            </a:r>
          </a:p>
          <a:p>
            <a:pPr marL="475488" indent="-457200">
              <a:buFont typeface="+mj-lt"/>
              <a:buAutoNum type="arabicPeriod"/>
            </a:pPr>
            <a:r>
              <a:rPr lang="en-US" dirty="0"/>
              <a:t>Human in the Loop.</a:t>
            </a:r>
          </a:p>
          <a:p>
            <a:pPr marL="475488" indent="-457200">
              <a:buFont typeface="+mj-lt"/>
              <a:buAutoNum type="arabicPeriod"/>
            </a:pPr>
            <a:r>
              <a:rPr lang="en-US" dirty="0"/>
              <a:t>Data available for review by company personnel.</a:t>
            </a:r>
          </a:p>
          <a:p>
            <a:pPr marL="475488" indent="-457200">
              <a:buFont typeface="+mj-lt"/>
              <a:buAutoNum type="arabicPeriod"/>
            </a:pPr>
            <a:r>
              <a:rPr lang="en-US" dirty="0"/>
              <a:t>Internal training in the system(s), how they work and limitations.</a:t>
            </a:r>
          </a:p>
        </p:txBody>
      </p:sp>
      <p:pic>
        <p:nvPicPr>
          <p:cNvPr id="5" name="Picture 4">
            <a:extLst>
              <a:ext uri="{FF2B5EF4-FFF2-40B4-BE49-F238E27FC236}">
                <a16:creationId xmlns:a16="http://schemas.microsoft.com/office/drawing/2014/main" id="{ED6760CD-D246-C255-0221-00FD5F64EDA9}"/>
              </a:ext>
            </a:extLst>
          </p:cNvPr>
          <p:cNvPicPr>
            <a:picLocks noChangeAspect="1"/>
          </p:cNvPicPr>
          <p:nvPr/>
        </p:nvPicPr>
        <p:blipFill>
          <a:blip r:embed="rId2"/>
          <a:stretch>
            <a:fillRect/>
          </a:stretch>
        </p:blipFill>
        <p:spPr>
          <a:xfrm>
            <a:off x="7678755" y="1779224"/>
            <a:ext cx="4399403" cy="3299552"/>
          </a:xfrm>
          <a:prstGeom prst="rect">
            <a:avLst/>
          </a:prstGeom>
        </p:spPr>
      </p:pic>
    </p:spTree>
    <p:extLst>
      <p:ext uri="{BB962C8B-B14F-4D97-AF65-F5344CB8AC3E}">
        <p14:creationId xmlns:p14="http://schemas.microsoft.com/office/powerpoint/2010/main" val="2703419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A512E3-7092-DB39-660F-5A794216662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170322" y="250634"/>
            <a:ext cx="7403336" cy="5552502"/>
          </a:xfrm>
          <a:prstGeom prst="rect">
            <a:avLst/>
          </a:prstGeom>
        </p:spPr>
      </p:pic>
    </p:spTree>
    <p:extLst>
      <p:ext uri="{BB962C8B-B14F-4D97-AF65-F5344CB8AC3E}">
        <p14:creationId xmlns:p14="http://schemas.microsoft.com/office/powerpoint/2010/main" val="3461089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6DD20-5A4C-37A2-8542-4F226D633825}"/>
              </a:ext>
            </a:extLst>
          </p:cNvPr>
          <p:cNvSpPr>
            <a:spLocks noGrp="1"/>
          </p:cNvSpPr>
          <p:nvPr>
            <p:ph type="title"/>
          </p:nvPr>
        </p:nvSpPr>
        <p:spPr/>
        <p:txBody>
          <a:bodyPr/>
          <a:lstStyle/>
          <a:p>
            <a:r>
              <a:rPr lang="en-US" dirty="0"/>
              <a:t>Condition-Based Maintenance</a:t>
            </a:r>
          </a:p>
        </p:txBody>
      </p:sp>
      <p:sp>
        <p:nvSpPr>
          <p:cNvPr id="3" name="Content Placeholder 2">
            <a:extLst>
              <a:ext uri="{FF2B5EF4-FFF2-40B4-BE49-F238E27FC236}">
                <a16:creationId xmlns:a16="http://schemas.microsoft.com/office/drawing/2014/main" id="{2AFECADB-4938-6110-A09D-2B37B1D85149}"/>
              </a:ext>
            </a:extLst>
          </p:cNvPr>
          <p:cNvSpPr>
            <a:spLocks noGrp="1"/>
          </p:cNvSpPr>
          <p:nvPr>
            <p:ph idx="1"/>
          </p:nvPr>
        </p:nvSpPr>
        <p:spPr/>
        <p:txBody>
          <a:bodyPr/>
          <a:lstStyle/>
          <a:p>
            <a:pPr marL="361188" indent="-342900">
              <a:buFont typeface="Arial" panose="020B0604020202020204" pitchFamily="34" charset="0"/>
              <a:buChar char="•"/>
            </a:pPr>
            <a:r>
              <a:rPr lang="en-US" dirty="0"/>
              <a:t>RCM is a decision framework that determines best maintenance strategy at the time and resources.</a:t>
            </a:r>
          </a:p>
          <a:p>
            <a:pPr marL="361188" indent="-342900">
              <a:buFont typeface="Arial" panose="020B0604020202020204" pitchFamily="34" charset="0"/>
              <a:buChar char="•"/>
            </a:pPr>
            <a:r>
              <a:rPr lang="en-US" dirty="0"/>
              <a:t>CBM is an execution tactic that performs maintenance when condition data shows it is needed.</a:t>
            </a:r>
          </a:p>
          <a:p>
            <a:pPr marL="361188" indent="-342900">
              <a:buFont typeface="Arial" panose="020B0604020202020204" pitchFamily="34" charset="0"/>
              <a:buChar char="•"/>
            </a:pPr>
            <a:r>
              <a:rPr lang="en-US" dirty="0"/>
              <a:t>In RCM terms: CBM is an ‘On-Condition’ task.</a:t>
            </a:r>
          </a:p>
          <a:p>
            <a:pPr marL="361188" indent="-342900">
              <a:buFont typeface="Arial" panose="020B0604020202020204" pitchFamily="34" charset="0"/>
              <a:buChar char="•"/>
            </a:pPr>
            <a:r>
              <a:rPr lang="en-US" dirty="0"/>
              <a:t>RCM selects CBM when”</a:t>
            </a:r>
          </a:p>
          <a:p>
            <a:pPr marL="361188" lvl="2" indent="-342900">
              <a:buFont typeface="Arial" panose="020B0604020202020204" pitchFamily="34" charset="0"/>
              <a:buChar char="•"/>
            </a:pPr>
            <a:r>
              <a:rPr lang="en-US" dirty="0"/>
              <a:t>The failure is detectable</a:t>
            </a:r>
          </a:p>
          <a:p>
            <a:pPr marL="361188" lvl="2" indent="-342900">
              <a:buFont typeface="Arial" panose="020B0604020202020204" pitchFamily="34" charset="0"/>
              <a:buChar char="•"/>
            </a:pPr>
            <a:r>
              <a:rPr lang="en-US" dirty="0"/>
              <a:t>There is a useable P-F interval (potential failure to functional failure time)</a:t>
            </a:r>
          </a:p>
          <a:p>
            <a:pPr marL="361188" lvl="2" indent="-342900">
              <a:buFont typeface="Arial" panose="020B0604020202020204" pitchFamily="34" charset="0"/>
              <a:buChar char="•"/>
            </a:pPr>
            <a:r>
              <a:rPr lang="en-US" dirty="0"/>
              <a:t>The condition indicator is technically feasible and cost-effective</a:t>
            </a:r>
          </a:p>
          <a:p>
            <a:pPr marL="361188" indent="-342900">
              <a:buFont typeface="Arial" panose="020B0604020202020204" pitchFamily="34" charset="0"/>
              <a:buChar char="•"/>
            </a:pPr>
            <a:r>
              <a:rPr lang="en-US" dirty="0"/>
              <a:t>RCM may chose when CBM is not effective:</a:t>
            </a:r>
          </a:p>
          <a:p>
            <a:pPr marL="361188" lvl="2" indent="-342900">
              <a:buFont typeface="Arial" panose="020B0604020202020204" pitchFamily="34" charset="0"/>
              <a:buChar char="•"/>
            </a:pPr>
            <a:r>
              <a:rPr lang="en-US" dirty="0"/>
              <a:t>Time based PM, failure-finding, redesign, or run-to-failure depending on risk and consequences</a:t>
            </a:r>
          </a:p>
        </p:txBody>
      </p:sp>
    </p:spTree>
    <p:extLst>
      <p:ext uri="{BB962C8B-B14F-4D97-AF65-F5344CB8AC3E}">
        <p14:creationId xmlns:p14="http://schemas.microsoft.com/office/powerpoint/2010/main" val="623929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94F4-1407-6227-4548-1C2ED08379E4}"/>
              </a:ext>
            </a:extLst>
          </p:cNvPr>
          <p:cNvSpPr>
            <a:spLocks noGrp="1"/>
          </p:cNvSpPr>
          <p:nvPr>
            <p:ph type="title"/>
          </p:nvPr>
        </p:nvSpPr>
        <p:spPr/>
        <p:txBody>
          <a:bodyPr>
            <a:normAutofit fontScale="90000"/>
          </a:bodyPr>
          <a:lstStyle/>
          <a:p>
            <a:r>
              <a:rPr lang="en-US" dirty="0"/>
              <a:t>What is Strategy and what are Tactics</a:t>
            </a:r>
          </a:p>
        </p:txBody>
      </p:sp>
      <p:sp>
        <p:nvSpPr>
          <p:cNvPr id="4" name="Text Placeholder 3">
            <a:extLst>
              <a:ext uri="{FF2B5EF4-FFF2-40B4-BE49-F238E27FC236}">
                <a16:creationId xmlns:a16="http://schemas.microsoft.com/office/drawing/2014/main" id="{E579EC42-FCD8-9031-AA1A-B05FDFABD112}"/>
              </a:ext>
            </a:extLst>
          </p:cNvPr>
          <p:cNvSpPr>
            <a:spLocks noGrp="1"/>
          </p:cNvSpPr>
          <p:nvPr>
            <p:ph type="body" idx="1"/>
          </p:nvPr>
        </p:nvSpPr>
        <p:spPr>
          <a:xfrm>
            <a:off x="839788" y="1681163"/>
            <a:ext cx="5157787" cy="640006"/>
          </a:xfrm>
        </p:spPr>
        <p:txBody>
          <a:bodyPr/>
          <a:lstStyle/>
          <a:p>
            <a:pPr algn="ctr"/>
            <a:r>
              <a:rPr lang="en-US" u="sng" dirty="0"/>
              <a:t>R&amp;M Strategy</a:t>
            </a:r>
          </a:p>
        </p:txBody>
      </p:sp>
      <p:sp>
        <p:nvSpPr>
          <p:cNvPr id="5" name="Content Placeholder 4">
            <a:extLst>
              <a:ext uri="{FF2B5EF4-FFF2-40B4-BE49-F238E27FC236}">
                <a16:creationId xmlns:a16="http://schemas.microsoft.com/office/drawing/2014/main" id="{F530E857-990C-F8ED-12B5-C2247E87730B}"/>
              </a:ext>
            </a:extLst>
          </p:cNvPr>
          <p:cNvSpPr>
            <a:spLocks noGrp="1"/>
          </p:cNvSpPr>
          <p:nvPr>
            <p:ph sz="half" idx="2"/>
          </p:nvPr>
        </p:nvSpPr>
        <p:spPr>
          <a:xfrm>
            <a:off x="839788" y="2866291"/>
            <a:ext cx="5157787" cy="3323371"/>
          </a:xfrm>
        </p:spPr>
        <p:txBody>
          <a:bodyPr>
            <a:normAutofit lnSpcReduction="10000"/>
          </a:bodyPr>
          <a:lstStyle/>
          <a:p>
            <a:pPr algn="ctr"/>
            <a:r>
              <a:rPr lang="en-US" dirty="0"/>
              <a:t>The plan for how we will control operational risk and asset performance including how we decide what work matters most, where to focus resources and how success will be measured.  Set by leadership.</a:t>
            </a:r>
          </a:p>
          <a:p>
            <a:pPr algn="ctr"/>
            <a:endParaRPr lang="en-US" dirty="0"/>
          </a:p>
          <a:p>
            <a:pPr algn="ctr"/>
            <a:r>
              <a:rPr lang="en-US" b="1" i="1" dirty="0"/>
              <a:t>Marching Orders and Goals</a:t>
            </a:r>
          </a:p>
          <a:p>
            <a:pPr algn="ctr"/>
            <a:r>
              <a:rPr lang="en-US" b="1" i="1" dirty="0"/>
              <a:t>Define: what is success</a:t>
            </a:r>
          </a:p>
        </p:txBody>
      </p:sp>
      <p:sp>
        <p:nvSpPr>
          <p:cNvPr id="6" name="Text Placeholder 5">
            <a:extLst>
              <a:ext uri="{FF2B5EF4-FFF2-40B4-BE49-F238E27FC236}">
                <a16:creationId xmlns:a16="http://schemas.microsoft.com/office/drawing/2014/main" id="{B1B4F6B6-BF7B-8580-CF46-32653743E256}"/>
              </a:ext>
            </a:extLst>
          </p:cNvPr>
          <p:cNvSpPr>
            <a:spLocks noGrp="1"/>
          </p:cNvSpPr>
          <p:nvPr>
            <p:ph type="body" sz="quarter" idx="3"/>
          </p:nvPr>
        </p:nvSpPr>
        <p:spPr>
          <a:xfrm>
            <a:off x="6172200" y="1681163"/>
            <a:ext cx="5183188" cy="640006"/>
          </a:xfrm>
        </p:spPr>
        <p:txBody>
          <a:bodyPr/>
          <a:lstStyle/>
          <a:p>
            <a:pPr algn="ctr"/>
            <a:r>
              <a:rPr lang="en-US" u="sng" dirty="0"/>
              <a:t>R&amp;M Tactics</a:t>
            </a:r>
          </a:p>
        </p:txBody>
      </p:sp>
      <p:sp>
        <p:nvSpPr>
          <p:cNvPr id="7" name="Content Placeholder 6">
            <a:extLst>
              <a:ext uri="{FF2B5EF4-FFF2-40B4-BE49-F238E27FC236}">
                <a16:creationId xmlns:a16="http://schemas.microsoft.com/office/drawing/2014/main" id="{0E58E298-DABF-3949-F87F-917514C7D2C6}"/>
              </a:ext>
            </a:extLst>
          </p:cNvPr>
          <p:cNvSpPr>
            <a:spLocks noGrp="1"/>
          </p:cNvSpPr>
          <p:nvPr>
            <p:ph sz="quarter" idx="4"/>
          </p:nvPr>
        </p:nvSpPr>
        <p:spPr>
          <a:xfrm>
            <a:off x="6172200" y="2866291"/>
            <a:ext cx="5183188" cy="3323372"/>
          </a:xfrm>
        </p:spPr>
        <p:txBody>
          <a:bodyPr>
            <a:normAutofit lnSpcReduction="10000"/>
          </a:bodyPr>
          <a:lstStyle/>
          <a:p>
            <a:pPr algn="ctr"/>
            <a:r>
              <a:rPr lang="en-US" dirty="0"/>
              <a:t>The specific methods we deploy to execute the plan, such as RCM, CBM, </a:t>
            </a:r>
            <a:r>
              <a:rPr lang="en-US" dirty="0" err="1"/>
              <a:t>PdM</a:t>
            </a:r>
            <a:r>
              <a:rPr lang="en-US" dirty="0"/>
              <a:t>, inspections, precision maintenance, and corrective actions to prevent, detect, and respond to failure.  Implemented by stakeholders.</a:t>
            </a:r>
          </a:p>
          <a:p>
            <a:pPr algn="ctr"/>
            <a:endParaRPr lang="en-US" dirty="0"/>
          </a:p>
          <a:p>
            <a:pPr algn="ctr"/>
            <a:r>
              <a:rPr lang="en-US" b="1" i="1" dirty="0"/>
              <a:t>The Battle / Actions</a:t>
            </a:r>
          </a:p>
          <a:p>
            <a:pPr algn="ctr"/>
            <a:r>
              <a:rPr lang="en-US" b="1" i="1" dirty="0"/>
              <a:t>Define: how to accomplish it</a:t>
            </a:r>
          </a:p>
        </p:txBody>
      </p:sp>
    </p:spTree>
    <p:extLst>
      <p:ext uri="{BB962C8B-B14F-4D97-AF65-F5344CB8AC3E}">
        <p14:creationId xmlns:p14="http://schemas.microsoft.com/office/powerpoint/2010/main" val="2302019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EA38D-BC2A-2E50-047C-98F57D999260}"/>
              </a:ext>
            </a:extLst>
          </p:cNvPr>
          <p:cNvSpPr>
            <a:spLocks noGrp="1"/>
          </p:cNvSpPr>
          <p:nvPr>
            <p:ph type="title"/>
          </p:nvPr>
        </p:nvSpPr>
        <p:spPr/>
        <p:txBody>
          <a:bodyPr/>
          <a:lstStyle/>
          <a:p>
            <a:r>
              <a:rPr lang="en-US" dirty="0"/>
              <a:t>Maintenance Mindsets</a:t>
            </a:r>
          </a:p>
        </p:txBody>
      </p:sp>
      <p:sp>
        <p:nvSpPr>
          <p:cNvPr id="3" name="Content Placeholder 2">
            <a:extLst>
              <a:ext uri="{FF2B5EF4-FFF2-40B4-BE49-F238E27FC236}">
                <a16:creationId xmlns:a16="http://schemas.microsoft.com/office/drawing/2014/main" id="{96664DE4-1D79-1BD8-7DAE-124C0DBD489E}"/>
              </a:ext>
            </a:extLst>
          </p:cNvPr>
          <p:cNvSpPr>
            <a:spLocks noGrp="1"/>
          </p:cNvSpPr>
          <p:nvPr>
            <p:ph idx="1"/>
          </p:nvPr>
        </p:nvSpPr>
        <p:spPr>
          <a:xfrm>
            <a:off x="646770" y="1690990"/>
            <a:ext cx="10890806" cy="1325564"/>
          </a:xfrm>
        </p:spPr>
        <p:txBody>
          <a:bodyPr/>
          <a:lstStyle/>
          <a:p>
            <a:pPr marL="361188" indent="-342900">
              <a:buFont typeface="Arial" panose="020B0604020202020204" pitchFamily="34" charset="0"/>
              <a:buChar char="•"/>
            </a:pPr>
            <a:r>
              <a:rPr lang="en-US" dirty="0"/>
              <a:t>All failures can and must be prevented.  Risk avoidance is good maintenance.</a:t>
            </a:r>
          </a:p>
          <a:p>
            <a:pPr marL="361188" indent="-342900">
              <a:buFont typeface="Arial" panose="020B0604020202020204" pitchFamily="34" charset="0"/>
              <a:buChar char="•"/>
            </a:pPr>
            <a:r>
              <a:rPr lang="en-US" dirty="0"/>
              <a:t>Not all failures can or should be prevented.  Risk management is good maintenance.</a:t>
            </a:r>
          </a:p>
          <a:p>
            <a:pPr marL="361188" indent="-342900">
              <a:buFont typeface="Arial" panose="020B0604020202020204" pitchFamily="34" charset="0"/>
              <a:buChar char="•"/>
            </a:pPr>
            <a:endParaRPr lang="en-US" dirty="0"/>
          </a:p>
          <a:p>
            <a:pPr marL="361188" indent="-3429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A2B856DC-EC22-62AF-628F-E958F0260151}"/>
              </a:ext>
            </a:extLst>
          </p:cNvPr>
          <p:cNvPicPr>
            <a:picLocks noChangeAspect="1"/>
          </p:cNvPicPr>
          <p:nvPr/>
        </p:nvPicPr>
        <p:blipFill>
          <a:blip r:embed="rId2"/>
          <a:stretch>
            <a:fillRect/>
          </a:stretch>
        </p:blipFill>
        <p:spPr>
          <a:xfrm>
            <a:off x="2504911" y="3216893"/>
            <a:ext cx="3456273" cy="2592205"/>
          </a:xfrm>
          <a:prstGeom prst="rect">
            <a:avLst/>
          </a:prstGeom>
        </p:spPr>
      </p:pic>
      <p:sp>
        <p:nvSpPr>
          <p:cNvPr id="6" name="TextBox 5">
            <a:extLst>
              <a:ext uri="{FF2B5EF4-FFF2-40B4-BE49-F238E27FC236}">
                <a16:creationId xmlns:a16="http://schemas.microsoft.com/office/drawing/2014/main" id="{7D97070B-23D3-D25D-E35E-46271C510B60}"/>
              </a:ext>
            </a:extLst>
          </p:cNvPr>
          <p:cNvSpPr txBox="1"/>
          <p:nvPr/>
        </p:nvSpPr>
        <p:spPr>
          <a:xfrm>
            <a:off x="7139354" y="3429000"/>
            <a:ext cx="4378122" cy="1477328"/>
          </a:xfrm>
          <a:prstGeom prst="rect">
            <a:avLst/>
          </a:prstGeom>
          <a:noFill/>
        </p:spPr>
        <p:txBody>
          <a:bodyPr wrap="none" rtlCol="0">
            <a:spAutoFit/>
          </a:bodyPr>
          <a:lstStyle/>
          <a:p>
            <a:r>
              <a:rPr lang="en-US" dirty="0"/>
              <a:t>Pump and motor capable of 200 GPM</a:t>
            </a:r>
          </a:p>
          <a:p>
            <a:endParaRPr lang="en-US" dirty="0"/>
          </a:p>
          <a:p>
            <a:r>
              <a:rPr lang="en-US" dirty="0"/>
              <a:t>Output drops from 150 GPM to 140 GPM</a:t>
            </a:r>
          </a:p>
          <a:p>
            <a:endParaRPr lang="en-US" dirty="0"/>
          </a:p>
          <a:p>
            <a:r>
              <a:rPr lang="en-US" dirty="0"/>
              <a:t>What do you do?</a:t>
            </a:r>
          </a:p>
        </p:txBody>
      </p:sp>
    </p:spTree>
    <p:extLst>
      <p:ext uri="{BB962C8B-B14F-4D97-AF65-F5344CB8AC3E}">
        <p14:creationId xmlns:p14="http://schemas.microsoft.com/office/powerpoint/2010/main" val="3208551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E8C43-BBB0-3897-E67F-1799533A8867}"/>
              </a:ext>
            </a:extLst>
          </p:cNvPr>
          <p:cNvSpPr>
            <a:spLocks noGrp="1"/>
          </p:cNvSpPr>
          <p:nvPr>
            <p:ph type="title"/>
          </p:nvPr>
        </p:nvSpPr>
        <p:spPr/>
        <p:txBody>
          <a:bodyPr/>
          <a:lstStyle/>
          <a:p>
            <a:r>
              <a:rPr lang="en-US" dirty="0"/>
              <a:t>Risk of Failure</a:t>
            </a:r>
          </a:p>
        </p:txBody>
      </p:sp>
      <p:sp>
        <p:nvSpPr>
          <p:cNvPr id="3" name="Content Placeholder 2">
            <a:extLst>
              <a:ext uri="{FF2B5EF4-FFF2-40B4-BE49-F238E27FC236}">
                <a16:creationId xmlns:a16="http://schemas.microsoft.com/office/drawing/2014/main" id="{F53C6F8D-0870-2304-8690-64148F9E6817}"/>
              </a:ext>
            </a:extLst>
          </p:cNvPr>
          <p:cNvSpPr>
            <a:spLocks noGrp="1"/>
          </p:cNvSpPr>
          <p:nvPr>
            <p:ph idx="1"/>
          </p:nvPr>
        </p:nvSpPr>
        <p:spPr>
          <a:xfrm>
            <a:off x="646770" y="1969477"/>
            <a:ext cx="6738768" cy="4293521"/>
          </a:xfrm>
        </p:spPr>
        <p:txBody>
          <a:bodyPr/>
          <a:lstStyle/>
          <a:p>
            <a:r>
              <a:rPr lang="en-US" dirty="0"/>
              <a:t>Every failure involves risk, but:</a:t>
            </a:r>
          </a:p>
          <a:p>
            <a:endParaRPr lang="en-US" dirty="0"/>
          </a:p>
          <a:p>
            <a:pPr marL="361188" indent="-342900">
              <a:buFont typeface="Arial" panose="020B0604020202020204" pitchFamily="34" charset="0"/>
              <a:buChar char="•"/>
            </a:pPr>
            <a:r>
              <a:rPr lang="en-US" dirty="0"/>
              <a:t>Not all failures have the same risk, and</a:t>
            </a:r>
          </a:p>
          <a:p>
            <a:pPr marL="361188" indent="-342900">
              <a:buFont typeface="Arial" panose="020B0604020202020204" pitchFamily="34" charset="0"/>
              <a:buChar char="•"/>
            </a:pPr>
            <a:r>
              <a:rPr lang="en-US" dirty="0"/>
              <a:t>Some failures are simply not worth preventing</a:t>
            </a:r>
          </a:p>
          <a:p>
            <a:pPr marL="361188" indent="-342900">
              <a:buFont typeface="Arial" panose="020B0604020202020204" pitchFamily="34" charset="0"/>
              <a:buChar char="•"/>
            </a:pPr>
            <a:endParaRPr lang="en-US" dirty="0"/>
          </a:p>
          <a:p>
            <a:pPr marL="361188" indent="-342900">
              <a:buFont typeface="Arial" panose="020B0604020202020204" pitchFamily="34" charset="0"/>
              <a:buChar char="•"/>
            </a:pPr>
            <a:r>
              <a:rPr lang="en-US" dirty="0"/>
              <a:t>Yep – some can be reactive or run to failure</a:t>
            </a:r>
          </a:p>
        </p:txBody>
      </p:sp>
      <p:pic>
        <p:nvPicPr>
          <p:cNvPr id="7" name="Picture 6">
            <a:extLst>
              <a:ext uri="{FF2B5EF4-FFF2-40B4-BE49-F238E27FC236}">
                <a16:creationId xmlns:a16="http://schemas.microsoft.com/office/drawing/2014/main" id="{357B609E-8FB4-3421-5794-F470F7573718}"/>
              </a:ext>
            </a:extLst>
          </p:cNvPr>
          <p:cNvPicPr>
            <a:picLocks noChangeAspect="1"/>
          </p:cNvPicPr>
          <p:nvPr/>
        </p:nvPicPr>
        <p:blipFill>
          <a:blip r:embed="rId2"/>
          <a:stretch>
            <a:fillRect/>
          </a:stretch>
        </p:blipFill>
        <p:spPr>
          <a:xfrm rot="5400000">
            <a:off x="7890966" y="2011595"/>
            <a:ext cx="4167554" cy="3125666"/>
          </a:xfrm>
          <a:prstGeom prst="rect">
            <a:avLst/>
          </a:prstGeom>
        </p:spPr>
      </p:pic>
    </p:spTree>
    <p:extLst>
      <p:ext uri="{BB962C8B-B14F-4D97-AF65-F5344CB8AC3E}">
        <p14:creationId xmlns:p14="http://schemas.microsoft.com/office/powerpoint/2010/main" val="3002290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50D2B-D5D9-7BBD-3EE2-75B2E9D657F4}"/>
              </a:ext>
            </a:extLst>
          </p:cNvPr>
          <p:cNvSpPr>
            <a:spLocks noGrp="1"/>
          </p:cNvSpPr>
          <p:nvPr>
            <p:ph type="title"/>
          </p:nvPr>
        </p:nvSpPr>
        <p:spPr/>
        <p:txBody>
          <a:bodyPr>
            <a:normAutofit fontScale="90000"/>
          </a:bodyPr>
          <a:lstStyle/>
          <a:p>
            <a:r>
              <a:rPr lang="en-US" dirty="0"/>
              <a:t>Not all failures need to be prevented</a:t>
            </a:r>
          </a:p>
        </p:txBody>
      </p:sp>
      <p:sp>
        <p:nvSpPr>
          <p:cNvPr id="6" name="Table Placeholder 2">
            <a:extLst>
              <a:ext uri="{FF2B5EF4-FFF2-40B4-BE49-F238E27FC236}">
                <a16:creationId xmlns:a16="http://schemas.microsoft.com/office/drawing/2014/main" id="{0B8CF0A6-6B94-0F3E-072B-07B8C9A5426C}"/>
              </a:ext>
            </a:extLst>
          </p:cNvPr>
          <p:cNvSpPr>
            <a:spLocks noGrp="1"/>
          </p:cNvSpPr>
          <p:nvPr>
            <p:ph sz="half" idx="2"/>
          </p:nvPr>
        </p:nvSpPr>
        <p:spPr>
          <a:xfrm>
            <a:off x="839788" y="1969477"/>
            <a:ext cx="5157787" cy="4220186"/>
          </a:xfrm>
        </p:spPr>
        <p:txBody>
          <a:bodyPr/>
          <a:lstStyle/>
          <a:p>
            <a:pPr eaLnBrk="0" hangingPunct="0">
              <a:lnSpc>
                <a:spcPct val="110000"/>
              </a:lnSpc>
            </a:pPr>
            <a:r>
              <a:rPr lang="en-US" altLang="en-US" sz="2000" i="1" dirty="0">
                <a:latin typeface="Lucida Sans" panose="020B0602030504020204" pitchFamily="34" charset="0"/>
                <a:cs typeface="Arial" panose="020B0604020202020204" pitchFamily="34" charset="0"/>
              </a:rPr>
              <a:t>where</a:t>
            </a:r>
          </a:p>
          <a:p>
            <a:pPr lvl="1" eaLnBrk="0" hangingPunct="0">
              <a:lnSpc>
                <a:spcPct val="110000"/>
              </a:lnSpc>
            </a:pPr>
            <a:r>
              <a:rPr lang="en-US" altLang="en-US" sz="2000" b="1" dirty="0">
                <a:latin typeface="Lucida Sans" panose="020B0602030504020204" pitchFamily="34" charset="0"/>
                <a:cs typeface="Arial" panose="020B0604020202020204" pitchFamily="34" charset="0"/>
              </a:rPr>
              <a:t>	</a:t>
            </a:r>
            <a:r>
              <a:rPr lang="en-US" altLang="en-US" sz="2000" dirty="0" err="1">
                <a:latin typeface="Lucida Sans" panose="020B0602030504020204" pitchFamily="34" charset="0"/>
                <a:cs typeface="Arial" panose="020B0604020202020204" pitchFamily="34" charset="0"/>
              </a:rPr>
              <a:t>P</a:t>
            </a:r>
            <a:r>
              <a:rPr lang="en-US" altLang="en-US" sz="2000" baseline="-25000" dirty="0" err="1">
                <a:latin typeface="Lucida Sans" panose="020B0602030504020204" pitchFamily="34" charset="0"/>
                <a:cs typeface="Arial" panose="020B0604020202020204" pitchFamily="34" charset="0"/>
              </a:rPr>
              <a:t>f</a:t>
            </a:r>
            <a:r>
              <a:rPr lang="en-US" altLang="en-US" sz="2000" dirty="0">
                <a:latin typeface="Lucida Sans" panose="020B0602030504020204" pitchFamily="34" charset="0"/>
                <a:cs typeface="Arial" panose="020B0604020202020204" pitchFamily="34" charset="0"/>
              </a:rPr>
              <a:t> = Probability of failure</a:t>
            </a:r>
          </a:p>
          <a:p>
            <a:pPr lvl="1" eaLnBrk="0" hangingPunct="0">
              <a:lnSpc>
                <a:spcPct val="110000"/>
              </a:lnSpc>
            </a:pPr>
            <a:r>
              <a:rPr lang="en-US" altLang="en-US" sz="2000" dirty="0">
                <a:latin typeface="Lucida Sans" panose="020B0602030504020204" pitchFamily="34" charset="0"/>
                <a:cs typeface="Arial" panose="020B0604020202020204" pitchFamily="34" charset="0"/>
              </a:rPr>
              <a:t>	S</a:t>
            </a:r>
            <a:r>
              <a:rPr lang="en-US" altLang="en-US" sz="2000" baseline="-25000" dirty="0">
                <a:latin typeface="Lucida Sans" panose="020B0602030504020204" pitchFamily="34" charset="0"/>
                <a:cs typeface="Arial" panose="020B0604020202020204" pitchFamily="34" charset="0"/>
              </a:rPr>
              <a:t>f</a:t>
            </a:r>
            <a:r>
              <a:rPr lang="en-US" altLang="en-US" sz="2000" dirty="0">
                <a:latin typeface="Lucida Sans" panose="020B0602030504020204" pitchFamily="34" charset="0"/>
                <a:cs typeface="Arial" panose="020B0604020202020204" pitchFamily="34" charset="0"/>
              </a:rPr>
              <a:t> = Severity of failure</a:t>
            </a:r>
            <a:endParaRPr lang="en-US" altLang="en-US" sz="2000" dirty="0">
              <a:latin typeface="Times New Roman" panose="02020603050405020304" pitchFamily="18" charset="0"/>
              <a:cs typeface="Arial" panose="020B0604020202020204" pitchFamily="34" charset="0"/>
            </a:endParaRPr>
          </a:p>
          <a:p>
            <a:pPr eaLnBrk="0" hangingPunct="0">
              <a:buFontTx/>
              <a:buChar char="•"/>
            </a:pPr>
            <a:r>
              <a:rPr lang="en-US" altLang="en-US" dirty="0">
                <a:latin typeface="Lucida Sans" panose="020B0602030504020204" pitchFamily="34" charset="0"/>
                <a:cs typeface="Arial" panose="020B0604020202020204" pitchFamily="34" charset="0"/>
              </a:rPr>
              <a:t> Both severity</a:t>
            </a:r>
            <a:r>
              <a:rPr lang="en-US" altLang="en-US" dirty="0">
                <a:solidFill>
                  <a:srgbClr val="CC3300"/>
                </a:solidFill>
                <a:latin typeface="Lucida Sans" panose="020B0602030504020204" pitchFamily="34" charset="0"/>
                <a:cs typeface="Arial" panose="020B0604020202020204" pitchFamily="34" charset="0"/>
              </a:rPr>
              <a:t> </a:t>
            </a:r>
            <a:r>
              <a:rPr lang="en-US" altLang="en-US" i="1" u="sng" dirty="0">
                <a:solidFill>
                  <a:srgbClr val="CC3300"/>
                </a:solidFill>
                <a:latin typeface="Lucida Sans" panose="020B0602030504020204" pitchFamily="34" charset="0"/>
                <a:cs typeface="Arial" panose="020B0604020202020204" pitchFamily="34" charset="0"/>
              </a:rPr>
              <a:t>and</a:t>
            </a:r>
            <a:r>
              <a:rPr lang="en-US" altLang="en-US" dirty="0">
                <a:latin typeface="Lucida Sans" panose="020B0602030504020204" pitchFamily="34" charset="0"/>
                <a:cs typeface="Arial" panose="020B0604020202020204" pitchFamily="34" charset="0"/>
              </a:rPr>
              <a:t> probability of </a:t>
            </a:r>
          </a:p>
          <a:p>
            <a:pPr eaLnBrk="0" hangingPunct="0"/>
            <a:r>
              <a:rPr lang="en-US" altLang="en-US" dirty="0">
                <a:latin typeface="Lucida Sans" panose="020B0602030504020204" pitchFamily="34" charset="0"/>
                <a:cs typeface="Arial" panose="020B0604020202020204" pitchFamily="34" charset="0"/>
              </a:rPr>
              <a:t>   failure must be evaluated</a:t>
            </a:r>
          </a:p>
          <a:p>
            <a:pPr eaLnBrk="0" hangingPunct="0"/>
            <a:r>
              <a:rPr lang="en-US" altLang="en-US" dirty="0">
                <a:latin typeface="Lucida Sans" panose="020B0602030504020204" pitchFamily="34" charset="0"/>
                <a:cs typeface="Arial" panose="020B0604020202020204" pitchFamily="34" charset="0"/>
              </a:rPr>
              <a:t>   objectively for best long-term  </a:t>
            </a:r>
          </a:p>
          <a:p>
            <a:pPr eaLnBrk="0" hangingPunct="0"/>
            <a:r>
              <a:rPr lang="en-US" altLang="en-US" dirty="0">
                <a:latin typeface="Lucida Sans" panose="020B0602030504020204" pitchFamily="34" charset="0"/>
                <a:cs typeface="Arial" panose="020B0604020202020204" pitchFamily="34" charset="0"/>
              </a:rPr>
              <a:t>   results.</a:t>
            </a:r>
          </a:p>
          <a:p>
            <a:endParaRPr lang="en-US" dirty="0"/>
          </a:p>
        </p:txBody>
      </p:sp>
      <p:sp>
        <p:nvSpPr>
          <p:cNvPr id="7" name="Content Placeholder 6">
            <a:extLst>
              <a:ext uri="{FF2B5EF4-FFF2-40B4-BE49-F238E27FC236}">
                <a16:creationId xmlns:a16="http://schemas.microsoft.com/office/drawing/2014/main" id="{C90F0BB4-9FAC-F04E-AAF2-64995A4BAC8B}"/>
              </a:ext>
            </a:extLst>
          </p:cNvPr>
          <p:cNvSpPr txBox="1">
            <a:spLocks noGrp="1"/>
          </p:cNvSpPr>
          <p:nvPr>
            <p:ph sz="quarter" idx="4"/>
          </p:nvPr>
        </p:nvSpPr>
        <p:spPr>
          <a:prstGeom prst="rect">
            <a:avLst/>
          </a:prstGeom>
          <a:noFill/>
        </p:spPr>
        <p:txBody>
          <a:bodyPr wrap="square">
            <a:spAutoFit/>
          </a:bodyPr>
          <a:lstStyle/>
          <a:p>
            <a:pPr eaLnBrk="0" hangingPunct="0">
              <a:lnSpc>
                <a:spcPct val="110000"/>
              </a:lnSpc>
            </a:pPr>
            <a:r>
              <a:rPr lang="en-US" altLang="en-US" sz="4000" dirty="0">
                <a:solidFill>
                  <a:schemeClr val="bg1"/>
                </a:solidFill>
                <a:latin typeface="Lucida Sans" panose="020B0602030504020204" pitchFamily="34" charset="0"/>
                <a:cs typeface="Arial" panose="020B0604020202020204" pitchFamily="34" charset="0"/>
              </a:rPr>
              <a:t>“</a:t>
            </a:r>
            <a:r>
              <a:rPr lang="en-US" altLang="en-US" sz="4000" dirty="0">
                <a:latin typeface="Lucida Sans" panose="020B0602030504020204" pitchFamily="34" charset="0"/>
                <a:cs typeface="Arial" panose="020B0604020202020204" pitchFamily="34" charset="0"/>
              </a:rPr>
              <a:t>Risk” = </a:t>
            </a:r>
            <a:r>
              <a:rPr lang="en-US" altLang="en-US" sz="4000" dirty="0" err="1">
                <a:latin typeface="Lucida Sans" panose="020B0602030504020204" pitchFamily="34" charset="0"/>
                <a:cs typeface="Arial" panose="020B0604020202020204" pitchFamily="34" charset="0"/>
              </a:rPr>
              <a:t>P</a:t>
            </a:r>
            <a:r>
              <a:rPr lang="en-US" altLang="en-US" sz="4000" baseline="-25000" dirty="0" err="1">
                <a:latin typeface="Lucida Sans" panose="020B0602030504020204" pitchFamily="34" charset="0"/>
                <a:cs typeface="Arial" panose="020B0604020202020204" pitchFamily="34" charset="0"/>
              </a:rPr>
              <a:t>f</a:t>
            </a:r>
            <a:r>
              <a:rPr lang="en-US" altLang="en-US" sz="4000" dirty="0">
                <a:latin typeface="Lucida Sans" panose="020B0602030504020204" pitchFamily="34" charset="0"/>
                <a:cs typeface="Arial" panose="020B0604020202020204" pitchFamily="34" charset="0"/>
              </a:rPr>
              <a:t> x S</a:t>
            </a:r>
            <a:r>
              <a:rPr lang="en-US" altLang="en-US" sz="4000" baseline="-25000" dirty="0">
                <a:latin typeface="Lucida Sans" panose="020B0602030504020204" pitchFamily="34" charset="0"/>
                <a:cs typeface="Arial" panose="020B0604020202020204" pitchFamily="34" charset="0"/>
              </a:rPr>
              <a:t>f</a:t>
            </a:r>
            <a:r>
              <a:rPr lang="en-US" altLang="en-US" sz="4000" dirty="0">
                <a:latin typeface="Lucida Sans" panose="020B0602030504020204" pitchFamily="34" charset="0"/>
                <a:cs typeface="Arial" panose="020B0604020202020204" pitchFamily="34" charset="0"/>
              </a:rPr>
              <a:t>    </a:t>
            </a:r>
          </a:p>
        </p:txBody>
      </p:sp>
    </p:spTree>
    <p:extLst>
      <p:ext uri="{BB962C8B-B14F-4D97-AF65-F5344CB8AC3E}">
        <p14:creationId xmlns:p14="http://schemas.microsoft.com/office/powerpoint/2010/main" val="969416928"/>
      </p:ext>
    </p:extLst>
  </p:cSld>
  <p:clrMapOvr>
    <a:masterClrMapping/>
  </p:clrMapOvr>
</p:sld>
</file>

<file path=ppt/theme/theme1.xml><?xml version="1.0" encoding="utf-8"?>
<a:theme xmlns:a="http://schemas.openxmlformats.org/drawingml/2006/main" name="Streamline 2024">
  <a:themeElements>
    <a:clrScheme name="Custom 7">
      <a:dk1>
        <a:srgbClr val="000000"/>
      </a:dk1>
      <a:lt1>
        <a:srgbClr val="FFFFFF"/>
      </a:lt1>
      <a:dk2>
        <a:srgbClr val="153C15"/>
      </a:dk2>
      <a:lt2>
        <a:srgbClr val="FCFFFF"/>
      </a:lt2>
      <a:accent1>
        <a:srgbClr val="153C15"/>
      </a:accent1>
      <a:accent2>
        <a:srgbClr val="1F600B"/>
      </a:accent2>
      <a:accent3>
        <a:srgbClr val="3BA30F"/>
      </a:accent3>
      <a:accent4>
        <a:srgbClr val="69CE40"/>
      </a:accent4>
      <a:accent5>
        <a:srgbClr val="D0E9CD"/>
      </a:accent5>
      <a:accent6>
        <a:srgbClr val="70AD47"/>
      </a:accent6>
      <a:hlink>
        <a:srgbClr val="3BA30F"/>
      </a:hlink>
      <a:folHlink>
        <a:srgbClr val="1F600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b2adf6-b113-41ce-b5e0-e93258f09f20" xsi:nil="true"/>
    <lcf76f155ced4ddcb4097134ff3c332f xmlns="31ec0c9e-a015-4fad-bb0b-963cf99085d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E0E1ED57D8F148A26DF3A7F6AEE78C" ma:contentTypeVersion="10" ma:contentTypeDescription="Create a new document." ma:contentTypeScope="" ma:versionID="2ef5fc3a1da57743eb2bd8fcfe730df2">
  <xsd:schema xmlns:xsd="http://www.w3.org/2001/XMLSchema" xmlns:xs="http://www.w3.org/2001/XMLSchema" xmlns:p="http://schemas.microsoft.com/office/2006/metadata/properties" xmlns:ns2="31ec0c9e-a015-4fad-bb0b-963cf99085d4" xmlns:ns3="86b2adf6-b113-41ce-b5e0-e93258f09f20" targetNamespace="http://schemas.microsoft.com/office/2006/metadata/properties" ma:root="true" ma:fieldsID="6ad91d15df031dc2d01627f5812596b1" ns2:_="" ns3:_="">
    <xsd:import namespace="31ec0c9e-a015-4fad-bb0b-963cf99085d4"/>
    <xsd:import namespace="86b2adf6-b113-41ce-b5e0-e93258f09f2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ec0c9e-a015-4fad-bb0b-963cf9908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de6242-716d-41e5-8e76-ae7804763f6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b2adf6-b113-41ce-b5e0-e93258f09f2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65f57ca-1d91-4c93-97c8-5560add0728c}" ma:internalName="TaxCatchAll" ma:showField="CatchAllData" ma:web="86b2adf6-b113-41ce-b5e0-e93258f09f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A8B816-AD11-479E-8E71-ED08DF024093}">
  <ds:schemaRefs>
    <ds:schemaRef ds:uri="http://schemas.microsoft.com/office/2006/metadata/properties"/>
    <ds:schemaRef ds:uri="http://schemas.microsoft.com/office/infopath/2007/PartnerControls"/>
    <ds:schemaRef ds:uri="c5311e81-96e1-4ec3-b070-67c9cac7b5da"/>
    <ds:schemaRef ds:uri="c82dabe8-4934-4051-8f9f-7f122b23e215"/>
  </ds:schemaRefs>
</ds:datastoreItem>
</file>

<file path=customXml/itemProps2.xml><?xml version="1.0" encoding="utf-8"?>
<ds:datastoreItem xmlns:ds="http://schemas.openxmlformats.org/officeDocument/2006/customXml" ds:itemID="{8A9271BB-DC71-4C3E-B145-9E548E467377}">
  <ds:schemaRefs>
    <ds:schemaRef ds:uri="http://schemas.microsoft.com/sharepoint/v3/contenttype/forms"/>
  </ds:schemaRefs>
</ds:datastoreItem>
</file>

<file path=customXml/itemProps3.xml><?xml version="1.0" encoding="utf-8"?>
<ds:datastoreItem xmlns:ds="http://schemas.openxmlformats.org/officeDocument/2006/customXml" ds:itemID="{88C8E011-192D-4DDD-86AD-A76FEE0BFC13}"/>
</file>

<file path=docProps/app.xml><?xml version="1.0" encoding="utf-8"?>
<Properties xmlns="http://schemas.openxmlformats.org/officeDocument/2006/extended-properties" xmlns:vt="http://schemas.openxmlformats.org/officeDocument/2006/docPropsVTypes">
  <Template/>
  <TotalTime>1857</TotalTime>
  <Words>2673</Words>
  <Application>Microsoft Office PowerPoint</Application>
  <PresentationFormat>Widescreen</PresentationFormat>
  <Paragraphs>473</Paragraphs>
  <Slides>46</Slides>
  <Notes>0</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8" baseType="lpstr">
      <vt:lpstr>Arial</vt:lpstr>
      <vt:lpstr>Arial Nova</vt:lpstr>
      <vt:lpstr>Arial Nova Light</vt:lpstr>
      <vt:lpstr>Calibri</vt:lpstr>
      <vt:lpstr>CG Times</vt:lpstr>
      <vt:lpstr>Lucida Sans</vt:lpstr>
      <vt:lpstr>Monotype Sorts</vt:lpstr>
      <vt:lpstr>Proxima Nova 1</vt:lpstr>
      <vt:lpstr>Symbol</vt:lpstr>
      <vt:lpstr>Times New Roman</vt:lpstr>
      <vt:lpstr>Streamline 2024</vt:lpstr>
      <vt:lpstr>Chart</vt:lpstr>
      <vt:lpstr>How to Effectively Select CBM Technologies</vt:lpstr>
      <vt:lpstr>PowerPoint Presentation</vt:lpstr>
      <vt:lpstr>Overview</vt:lpstr>
      <vt:lpstr>Definitions</vt:lpstr>
      <vt:lpstr>Condition-Based Maintenance</vt:lpstr>
      <vt:lpstr>What is Strategy and what are Tactics</vt:lpstr>
      <vt:lpstr>Maintenance Mindsets</vt:lpstr>
      <vt:lpstr>Risk of Failure</vt:lpstr>
      <vt:lpstr>Not all failures need to be prevented</vt:lpstr>
      <vt:lpstr>Maintenance Risk Management</vt:lpstr>
      <vt:lpstr>Risk Assessment</vt:lpstr>
      <vt:lpstr>Scorecard</vt:lpstr>
      <vt:lpstr>Three Maintenance Options</vt:lpstr>
      <vt:lpstr>Dominant Failures</vt:lpstr>
      <vt:lpstr>Like Items Fail at Different Ages</vt:lpstr>
      <vt:lpstr>Condition-Directed Example (P-F Chart)</vt:lpstr>
      <vt:lpstr>Maintenance Task Types</vt:lpstr>
      <vt:lpstr>Maintenance Must Have Value to be Effective</vt:lpstr>
      <vt:lpstr>Purpose of Program</vt:lpstr>
      <vt:lpstr>RCM is a Tactic for Development</vt:lpstr>
      <vt:lpstr>Two RCM Processes</vt:lpstr>
      <vt:lpstr>Asset Management Consideration</vt:lpstr>
      <vt:lpstr>Program Development</vt:lpstr>
      <vt:lpstr>Program Development</vt:lpstr>
      <vt:lpstr>Program Development</vt:lpstr>
      <vt:lpstr>RCM Questions</vt:lpstr>
      <vt:lpstr>The Process</vt:lpstr>
      <vt:lpstr>Failure Modes and Effects Analysis</vt:lpstr>
      <vt:lpstr>FMEA Continued</vt:lpstr>
      <vt:lpstr>Failure Consequences</vt:lpstr>
      <vt:lpstr>Consequences - Actions</vt:lpstr>
      <vt:lpstr>Goal (FEMP – Fed Facilities)</vt:lpstr>
      <vt:lpstr>Time to Failure Estimation</vt:lpstr>
      <vt:lpstr>The Redundancy Myth</vt:lpstr>
      <vt:lpstr>MTBF &amp; Failure Rate</vt:lpstr>
      <vt:lpstr>The Reliability Function</vt:lpstr>
      <vt:lpstr>Series and Parallel Reliability</vt:lpstr>
      <vt:lpstr>Redundant (Parallel) Systems</vt:lpstr>
      <vt:lpstr>Review of P-F Curve (Reminder)</vt:lpstr>
      <vt:lpstr>Simple Method (Reliability Function)</vt:lpstr>
      <vt:lpstr>Example of Selection (Fan System)</vt:lpstr>
      <vt:lpstr>Evaluation</vt:lpstr>
      <vt:lpstr>Additional Considerations</vt:lpstr>
      <vt:lpstr>What We’re Seeing</vt:lpstr>
      <vt:lpstr>How to Successfully Apply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Ashlynn Fowler</dc:creator>
  <cp:lastModifiedBy>Howard Penrose</cp:lastModifiedBy>
  <cp:revision>37</cp:revision>
  <dcterms:created xsi:type="dcterms:W3CDTF">2023-03-14T15:41:55Z</dcterms:created>
  <dcterms:modified xsi:type="dcterms:W3CDTF">2026-01-21T18:08:13Z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0x01010009E0E1ED57D8F148A26DF3A7F6AEE78C</vt:lpwstr>
  </property>
  <property fmtid="{D5CDD505-2E9C-101B-9397-08002B2CF9AE}" pid="3" name="MediaServiceImageTags">
    <vt:lpwstr/>
  </property>
</Properties>
</file>