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996" r:id="rId5"/>
    <p:sldMasterId id="2147484045" r:id="rId6"/>
    <p:sldMasterId id="2147484091" r:id="rId7"/>
  </p:sldMasterIdLst>
  <p:notesMasterIdLst>
    <p:notesMasterId r:id="rId29"/>
  </p:notesMasterIdLst>
  <p:handoutMasterIdLst>
    <p:handoutMasterId r:id="rId30"/>
  </p:handoutMasterIdLst>
  <p:sldIdLst>
    <p:sldId id="2147483417" r:id="rId8"/>
    <p:sldId id="2147483426" r:id="rId9"/>
    <p:sldId id="2147483429" r:id="rId10"/>
    <p:sldId id="2147483415" r:id="rId11"/>
    <p:sldId id="2147483430" r:id="rId12"/>
    <p:sldId id="2147483433" r:id="rId13"/>
    <p:sldId id="2147483420" r:id="rId14"/>
    <p:sldId id="2147483432" r:id="rId15"/>
    <p:sldId id="2147483416" r:id="rId16"/>
    <p:sldId id="2147483431" r:id="rId17"/>
    <p:sldId id="2147468752" r:id="rId18"/>
    <p:sldId id="2147483418" r:id="rId19"/>
    <p:sldId id="2147483434" r:id="rId20"/>
    <p:sldId id="274" r:id="rId21"/>
    <p:sldId id="2147483425" r:id="rId22"/>
    <p:sldId id="2147483440" r:id="rId23"/>
    <p:sldId id="2147483419" r:id="rId24"/>
    <p:sldId id="2147483437" r:id="rId25"/>
    <p:sldId id="2147483428" r:id="rId26"/>
    <p:sldId id="2147483435" r:id="rId27"/>
    <p:sldId id="2147483427" r:id="rId28"/>
  </p:sldIdLst>
  <p:sldSz cx="12192000" cy="6858000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052204-EC61-72B5-F006-F2AF70721701}" name="SINGH Neil" initials="NS" userId="S::neil.singh@hexagon.com::3907baa7-b1a3-4b00-8050-667217e2f46e" providerId="AD"/>
  <p188:author id="{4B4DB107-4F0C-012B-40F3-72CE9674BC47}" name="YOUNG Eric S" initials="EY" userId="S::eric.young@hexagon.com::6caf4edf-7b84-4e79-bdb0-d3f58d0a38ad" providerId="AD"/>
  <p188:author id="{FAAF6586-77F4-A1C2-59D8-4B390C3206BF}" name="DOLLAR David G (Dave)" initials="D(" userId="S::david.dollar@hexagon.com::eb3a2568-3731-4ad0-a5a7-369f29a5d6e3" providerId="AD"/>
  <p188:author id="{8152C19A-9044-E1ED-8225-DFF4085A2D4A}" name="BYNAROWICZ Peter" initials="PB" userId="S::peter.bynarowicz@hexagon.com::2acdb778-8b55-497c-ac44-bddd041ff607" providerId="AD"/>
  <p188:author id="{19B260C7-C381-21DC-DF76-91C2FBE2939B}" name="FINCH Molly M" initials="MF" userId="S::molly.finch@hexagon.com::11650e4f-3d11-4c52-b7c8-cbd4567187ac" providerId="AD"/>
  <p188:author id="{51B35FD2-7170-665C-4722-86F7F2F85BB9}" name="MOURA Brian E" initials="ME" userId="S::brian.moura@hexagon.com::94fe5b92-b1f3-437e-8bf5-85db94fe10cc" providerId="AD"/>
  <p188:author id="{B99439D5-8BE2-EC29-AAFC-6E8A77333039}" name="KURTZ Tom" initials="" userId="S::thomas.kurtz@hexagon.com::b10df86e-eb93-4d70-bbf7-993bb69911ed" providerId="AD"/>
  <p188:author id="{4447DAE5-355A-76B2-75D5-F387AA9706D1}" name="Shawn Goff" initials="SG" userId="S::Shawn.Goff@innovatia.net::e837bc31-a495-4755-bc3f-f271a7114ef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TON Amelia" initials="" lastIdx="95" clrIdx="0"/>
  <p:cmAuthor id="2" name="Melanie Francis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283"/>
    <a:srgbClr val="3A727F"/>
    <a:srgbClr val="35A7AE"/>
    <a:srgbClr val="0097BA"/>
    <a:srgbClr val="98D380"/>
    <a:srgbClr val="36A7AE"/>
    <a:srgbClr val="00B0F0"/>
    <a:srgbClr val="B26800"/>
    <a:srgbClr val="FFDBA8"/>
    <a:srgbClr val="2BC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CBDA7-BB72-460A-AD0A-A66B3B71AB51}" v="9" dt="2026-02-03T03:23:10.969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6247" autoAdjust="0"/>
  </p:normalViewPr>
  <p:slideViewPr>
    <p:cSldViewPr snapToGrid="0">
      <p:cViewPr>
        <p:scale>
          <a:sx n="100" d="100"/>
          <a:sy n="100" d="100"/>
        </p:scale>
        <p:origin x="234" y="228"/>
      </p:cViewPr>
      <p:guideLst>
        <p:guide orient="horz" pos="2184"/>
        <p:guide pos="3840"/>
        <p:guide pos="7296"/>
        <p:guide pos="38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8/10/relationships/authors" Target="authors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STA Matthew J" userId="156d20b4-a7a3-4bd8-b164-6f5e0caf2718" providerId="ADAL" clId="{02762C81-92DB-4B3C-BAF4-6A521FD6F666}"/>
    <pc:docChg chg="custSel addSld delSld modSld">
      <pc:chgData name="COSTA Matthew J" userId="156d20b4-a7a3-4bd8-b164-6f5e0caf2718" providerId="ADAL" clId="{02762C81-92DB-4B3C-BAF4-6A521FD6F666}" dt="2026-02-03T03:23:25.336" v="189" actId="1076"/>
      <pc:docMkLst>
        <pc:docMk/>
      </pc:docMkLst>
      <pc:sldChg chg="modSp mod">
        <pc:chgData name="COSTA Matthew J" userId="156d20b4-a7a3-4bd8-b164-6f5e0caf2718" providerId="ADAL" clId="{02762C81-92DB-4B3C-BAF4-6A521FD6F666}" dt="2026-02-03T01:06:34.025" v="156" actId="20577"/>
        <pc:sldMkLst>
          <pc:docMk/>
          <pc:sldMk cId="930941937" sldId="2147483426"/>
        </pc:sldMkLst>
        <pc:spChg chg="mod">
          <ac:chgData name="COSTA Matthew J" userId="156d20b4-a7a3-4bd8-b164-6f5e0caf2718" providerId="ADAL" clId="{02762C81-92DB-4B3C-BAF4-6A521FD6F666}" dt="2026-02-03T01:06:34.025" v="156" actId="20577"/>
          <ac:spMkLst>
            <pc:docMk/>
            <pc:sldMk cId="930941937" sldId="2147483426"/>
            <ac:spMk id="8" creationId="{0274BC54-66C1-8066-1754-FE64684A285C}"/>
          </ac:spMkLst>
        </pc:spChg>
      </pc:sldChg>
      <pc:sldChg chg="modSp mod">
        <pc:chgData name="COSTA Matthew J" userId="156d20b4-a7a3-4bd8-b164-6f5e0caf2718" providerId="ADAL" clId="{02762C81-92DB-4B3C-BAF4-6A521FD6F666}" dt="2026-02-03T01:12:35.509" v="182" actId="404"/>
        <pc:sldMkLst>
          <pc:docMk/>
          <pc:sldMk cId="605046222" sldId="2147483431"/>
        </pc:sldMkLst>
        <pc:spChg chg="mod">
          <ac:chgData name="COSTA Matthew J" userId="156d20b4-a7a3-4bd8-b164-6f5e0caf2718" providerId="ADAL" clId="{02762C81-92DB-4B3C-BAF4-6A521FD6F666}" dt="2026-02-03T01:12:35.509" v="182" actId="404"/>
          <ac:spMkLst>
            <pc:docMk/>
            <pc:sldMk cId="605046222" sldId="2147483431"/>
            <ac:spMk id="3" creationId="{974DF193-E363-4066-EC7C-AD8A5F0EEB77}"/>
          </ac:spMkLst>
        </pc:spChg>
      </pc:sldChg>
      <pc:sldChg chg="addSp modSp mod setBg">
        <pc:chgData name="COSTA Matthew J" userId="156d20b4-a7a3-4bd8-b164-6f5e0caf2718" providerId="ADAL" clId="{02762C81-92DB-4B3C-BAF4-6A521FD6F666}" dt="2026-02-03T01:09:41.380" v="180" actId="1076"/>
        <pc:sldMkLst>
          <pc:docMk/>
          <pc:sldMk cId="3803332167" sldId="2147483432"/>
        </pc:sldMkLst>
        <pc:spChg chg="mod">
          <ac:chgData name="COSTA Matthew J" userId="156d20b4-a7a3-4bd8-b164-6f5e0caf2718" providerId="ADAL" clId="{02762C81-92DB-4B3C-BAF4-6A521FD6F666}" dt="2026-02-03T01:09:41.380" v="180" actId="1076"/>
          <ac:spMkLst>
            <pc:docMk/>
            <pc:sldMk cId="3803332167" sldId="2147483432"/>
            <ac:spMk id="2" creationId="{9A391EFF-2479-03FB-01CD-CE9A0046233D}"/>
          </ac:spMkLst>
        </pc:spChg>
        <pc:spChg chg="mod ord">
          <ac:chgData name="COSTA Matthew J" userId="156d20b4-a7a3-4bd8-b164-6f5e0caf2718" providerId="ADAL" clId="{02762C81-92DB-4B3C-BAF4-6A521FD6F666}" dt="2026-02-03T01:09:25.850" v="179" actId="20577"/>
          <ac:spMkLst>
            <pc:docMk/>
            <pc:sldMk cId="3803332167" sldId="2147483432"/>
            <ac:spMk id="15" creationId="{64AADD95-1493-569D-796E-240446B28BB2}"/>
          </ac:spMkLst>
        </pc:spChg>
        <pc:spChg chg="add">
          <ac:chgData name="COSTA Matthew J" userId="156d20b4-a7a3-4bd8-b164-6f5e0caf2718" providerId="ADAL" clId="{02762C81-92DB-4B3C-BAF4-6A521FD6F666}" dt="2026-02-03T01:07:22.987" v="157" actId="26606"/>
          <ac:spMkLst>
            <pc:docMk/>
            <pc:sldMk cId="3803332167" sldId="2147483432"/>
            <ac:spMk id="20" creationId="{04812C46-200A-4DEB-A05E-3ED6C68C2387}"/>
          </ac:spMkLst>
        </pc:spChg>
        <pc:spChg chg="add">
          <ac:chgData name="COSTA Matthew J" userId="156d20b4-a7a3-4bd8-b164-6f5e0caf2718" providerId="ADAL" clId="{02762C81-92DB-4B3C-BAF4-6A521FD6F666}" dt="2026-02-03T01:07:22.987" v="157" actId="26606"/>
          <ac:spMkLst>
            <pc:docMk/>
            <pc:sldMk cId="3803332167" sldId="2147483432"/>
            <ac:spMk id="22" creationId="{D1EA859B-E555-4109-94F3-6700E046E008}"/>
          </ac:spMkLst>
        </pc:spChg>
        <pc:picChg chg="mod ord">
          <ac:chgData name="COSTA Matthew J" userId="156d20b4-a7a3-4bd8-b164-6f5e0caf2718" providerId="ADAL" clId="{02762C81-92DB-4B3C-BAF4-6A521FD6F666}" dt="2026-02-03T01:07:22.987" v="157" actId="26606"/>
          <ac:picMkLst>
            <pc:docMk/>
            <pc:sldMk cId="3803332167" sldId="2147483432"/>
            <ac:picMk id="6" creationId="{289260E7-C031-D61C-AF35-A061F1AD4163}"/>
          </ac:picMkLst>
        </pc:picChg>
        <pc:picChg chg="add mod ord">
          <ac:chgData name="COSTA Matthew J" userId="156d20b4-a7a3-4bd8-b164-6f5e0caf2718" providerId="ADAL" clId="{02762C81-92DB-4B3C-BAF4-6A521FD6F666}" dt="2026-02-03T01:08:30.036" v="162" actId="14100"/>
          <ac:picMkLst>
            <pc:docMk/>
            <pc:sldMk cId="3803332167" sldId="2147483432"/>
            <ac:picMk id="7" creationId="{1AE4041B-D101-7A33-B3CD-68EFCA50F3FB}"/>
          </ac:picMkLst>
        </pc:picChg>
      </pc:sldChg>
      <pc:sldChg chg="addSp delSp modSp del mod">
        <pc:chgData name="COSTA Matthew J" userId="156d20b4-a7a3-4bd8-b164-6f5e0caf2718" providerId="ADAL" clId="{02762C81-92DB-4B3C-BAF4-6A521FD6F666}" dt="2026-02-03T00:41:43.036" v="71" actId="47"/>
        <pc:sldMkLst>
          <pc:docMk/>
          <pc:sldMk cId="4244477051" sldId="2147483436"/>
        </pc:sldMkLst>
        <pc:spChg chg="mod">
          <ac:chgData name="COSTA Matthew J" userId="156d20b4-a7a3-4bd8-b164-6f5e0caf2718" providerId="ADAL" clId="{02762C81-92DB-4B3C-BAF4-6A521FD6F666}" dt="2026-02-03T00:14:42.549" v="41" actId="20577"/>
          <ac:spMkLst>
            <pc:docMk/>
            <pc:sldMk cId="4244477051" sldId="2147483436"/>
            <ac:spMk id="5" creationId="{BC1BDF33-C940-8DF0-FF96-B647CA7BD8F5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17" creationId="{160111B3-C2AC-D0FE-EFEB-7C2814F3BEC3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19" creationId="{A8A0EC6C-16DF-8686-BF4A-7C409DE56085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35" creationId="{4AC666F4-1DE4-357F-8026-AEA146BCD533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36" creationId="{B569E295-3589-86D9-A741-F840EDDE9CD1}"/>
          </ac:spMkLst>
        </pc:spChg>
        <pc:spChg chg="del">
          <ac:chgData name="COSTA Matthew J" userId="156d20b4-a7a3-4bd8-b164-6f5e0caf2718" providerId="ADAL" clId="{02762C81-92DB-4B3C-BAF4-6A521FD6F666}" dt="2026-02-03T00:27:50.362" v="43" actId="478"/>
          <ac:spMkLst>
            <pc:docMk/>
            <pc:sldMk cId="4244477051" sldId="2147483436"/>
            <ac:spMk id="38" creationId="{D9A8F7CA-7453-AC06-EB67-D47D9ED654E6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68" creationId="{3E295C62-D33B-6B39-9DB5-1CF169034F63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70" creationId="{F72042B6-67D8-6FCE-B994-6DC04F6340E6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73" creationId="{AB09A4E3-25B9-A636-6CA0-F35B2FBFCA38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74" creationId="{933E9E78-22F2-202E-930D-71CA96E148FE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75" creationId="{ED014373-6EC7-1063-D8EF-5C96C7E09EE6}"/>
          </ac:spMkLst>
        </pc:spChg>
        <pc:spChg chg="del">
          <ac:chgData name="COSTA Matthew J" userId="156d20b4-a7a3-4bd8-b164-6f5e0caf2718" providerId="ADAL" clId="{02762C81-92DB-4B3C-BAF4-6A521FD6F666}" dt="2026-02-03T00:27:47.837" v="42" actId="478"/>
          <ac:spMkLst>
            <pc:docMk/>
            <pc:sldMk cId="4244477051" sldId="2147483436"/>
            <ac:spMk id="76" creationId="{1737FF45-2AFB-CAC2-3418-B2934B2A4520}"/>
          </ac:spMkLst>
        </pc:spChg>
        <pc:picChg chg="add mod">
          <ac:chgData name="COSTA Matthew J" userId="156d20b4-a7a3-4bd8-b164-6f5e0caf2718" providerId="ADAL" clId="{02762C81-92DB-4B3C-BAF4-6A521FD6F666}" dt="2026-02-03T00:36:45.925" v="44"/>
          <ac:picMkLst>
            <pc:docMk/>
            <pc:sldMk cId="4244477051" sldId="2147483436"/>
            <ac:picMk id="94" creationId="{AFF8AA26-175C-6417-DE48-256CCCFFC741}"/>
          </ac:picMkLst>
        </pc:picChg>
      </pc:sldChg>
      <pc:sldChg chg="new del">
        <pc:chgData name="COSTA Matthew J" userId="156d20b4-a7a3-4bd8-b164-6f5e0caf2718" providerId="ADAL" clId="{02762C81-92DB-4B3C-BAF4-6A521FD6F666}" dt="2026-02-03T00:41:45.093" v="72" actId="47"/>
        <pc:sldMkLst>
          <pc:docMk/>
          <pc:sldMk cId="2513018236" sldId="2147483438"/>
        </pc:sldMkLst>
      </pc:sldChg>
      <pc:sldChg chg="addSp delSp modSp new del mod setBg addAnim">
        <pc:chgData name="COSTA Matthew J" userId="156d20b4-a7a3-4bd8-b164-6f5e0caf2718" providerId="ADAL" clId="{02762C81-92DB-4B3C-BAF4-6A521FD6F666}" dt="2026-02-03T01:04:48.369" v="145" actId="47"/>
        <pc:sldMkLst>
          <pc:docMk/>
          <pc:sldMk cId="4283311836" sldId="2147483439"/>
        </pc:sldMkLst>
        <pc:spChg chg="mod ord">
          <ac:chgData name="COSTA Matthew J" userId="156d20b4-a7a3-4bd8-b164-6f5e0caf2718" providerId="ADAL" clId="{02762C81-92DB-4B3C-BAF4-6A521FD6F666}" dt="2026-02-03T00:59:54.022" v="110" actId="26606"/>
          <ac:spMkLst>
            <pc:docMk/>
            <pc:sldMk cId="4283311836" sldId="2147483439"/>
            <ac:spMk id="2" creationId="{4EF25D25-6BEC-AF2A-5F13-5871801ED736}"/>
          </ac:spMkLst>
        </pc:spChg>
        <pc:spChg chg="del">
          <ac:chgData name="COSTA Matthew J" userId="156d20b4-a7a3-4bd8-b164-6f5e0caf2718" providerId="ADAL" clId="{02762C81-92DB-4B3C-BAF4-6A521FD6F666}" dt="2026-02-03T00:41:29.373" v="70" actId="478"/>
          <ac:spMkLst>
            <pc:docMk/>
            <pc:sldMk cId="4283311836" sldId="2147483439"/>
            <ac:spMk id="3" creationId="{0300D2B2-0598-0073-9A20-E95B89037FA4}"/>
          </ac:spMkLst>
        </pc:spChg>
        <pc:spChg chg="del">
          <ac:chgData name="COSTA Matthew J" userId="156d20b4-a7a3-4bd8-b164-6f5e0caf2718" providerId="ADAL" clId="{02762C81-92DB-4B3C-BAF4-6A521FD6F666}" dt="2026-02-03T00:41:26.288" v="69" actId="478"/>
          <ac:spMkLst>
            <pc:docMk/>
            <pc:sldMk cId="4283311836" sldId="2147483439"/>
            <ac:spMk id="4" creationId="{62530335-FB7D-D89E-D0C7-62C3A52F07A7}"/>
          </ac:spMkLst>
        </pc:spChg>
        <pc:spChg chg="add">
          <ac:chgData name="COSTA Matthew J" userId="156d20b4-a7a3-4bd8-b164-6f5e0caf2718" providerId="ADAL" clId="{02762C81-92DB-4B3C-BAF4-6A521FD6F666}" dt="2026-02-03T00:59:54.022" v="110" actId="26606"/>
          <ac:spMkLst>
            <pc:docMk/>
            <pc:sldMk cId="4283311836" sldId="2147483439"/>
            <ac:spMk id="11" creationId="{37C89E4B-3C9F-44B9-8B86-D9E3D112D8EC}"/>
          </ac:spMkLst>
        </pc:spChg>
        <pc:picChg chg="add del mod">
          <ac:chgData name="COSTA Matthew J" userId="156d20b4-a7a3-4bd8-b164-6f5e0caf2718" providerId="ADAL" clId="{02762C81-92DB-4B3C-BAF4-6A521FD6F666}" dt="2026-02-03T01:04:16.028" v="137" actId="21"/>
          <ac:picMkLst>
            <pc:docMk/>
            <pc:sldMk cId="4283311836" sldId="2147483439"/>
            <ac:picMk id="6" creationId="{78CC387C-49D3-CA61-C6E9-4395848339E1}"/>
          </ac:picMkLst>
        </pc:picChg>
        <pc:cxnChg chg="add">
          <ac:chgData name="COSTA Matthew J" userId="156d20b4-a7a3-4bd8-b164-6f5e0caf2718" providerId="ADAL" clId="{02762C81-92DB-4B3C-BAF4-6A521FD6F666}" dt="2026-02-03T00:59:54.022" v="110" actId="26606"/>
          <ac:cxnSpMkLst>
            <pc:docMk/>
            <pc:sldMk cId="4283311836" sldId="2147483439"/>
            <ac:cxnSpMk id="13" creationId="{AA2EAA10-076F-46BD-8F0F-B9A2FB77A85C}"/>
          </ac:cxnSpMkLst>
        </pc:cxnChg>
        <pc:cxnChg chg="add">
          <ac:chgData name="COSTA Matthew J" userId="156d20b4-a7a3-4bd8-b164-6f5e0caf2718" providerId="ADAL" clId="{02762C81-92DB-4B3C-BAF4-6A521FD6F666}" dt="2026-02-03T00:59:54.022" v="110" actId="26606"/>
          <ac:cxnSpMkLst>
            <pc:docMk/>
            <pc:sldMk cId="4283311836" sldId="2147483439"/>
            <ac:cxnSpMk id="15" creationId="{D891E407-403B-4764-86C9-33A56D3BCAA3}"/>
          </ac:cxnSpMkLst>
        </pc:cxnChg>
      </pc:sldChg>
      <pc:sldChg chg="addSp delSp modSp new mod">
        <pc:chgData name="COSTA Matthew J" userId="156d20b4-a7a3-4bd8-b164-6f5e0caf2718" providerId="ADAL" clId="{02762C81-92DB-4B3C-BAF4-6A521FD6F666}" dt="2026-02-03T03:23:25.336" v="189" actId="1076"/>
        <pc:sldMkLst>
          <pc:docMk/>
          <pc:sldMk cId="431739639" sldId="2147483440"/>
        </pc:sldMkLst>
        <pc:spChg chg="mod ord">
          <ac:chgData name="COSTA Matthew J" userId="156d20b4-a7a3-4bd8-b164-6f5e0caf2718" providerId="ADAL" clId="{02762C81-92DB-4B3C-BAF4-6A521FD6F666}" dt="2026-02-03T01:05:00.939" v="147" actId="166"/>
          <ac:spMkLst>
            <pc:docMk/>
            <pc:sldMk cId="431739639" sldId="2147483440"/>
            <ac:spMk id="2" creationId="{4B94104C-E884-1C0E-F66E-AF77390CB718}"/>
          </ac:spMkLst>
        </pc:spChg>
        <pc:spChg chg="del mod">
          <ac:chgData name="COSTA Matthew J" userId="156d20b4-a7a3-4bd8-b164-6f5e0caf2718" providerId="ADAL" clId="{02762C81-92DB-4B3C-BAF4-6A521FD6F666}" dt="2026-02-03T01:04:17.583" v="138"/>
          <ac:spMkLst>
            <pc:docMk/>
            <pc:sldMk cId="431739639" sldId="2147483440"/>
            <ac:spMk id="3" creationId="{652683F0-A6E2-BA1E-A7FD-5DA747EEB63D}"/>
          </ac:spMkLst>
        </pc:spChg>
        <pc:spChg chg="add del mod">
          <ac:chgData name="COSTA Matthew J" userId="156d20b4-a7a3-4bd8-b164-6f5e0caf2718" providerId="ADAL" clId="{02762C81-92DB-4B3C-BAF4-6A521FD6F666}" dt="2026-02-03T03:23:10.969" v="184"/>
          <ac:spMkLst>
            <pc:docMk/>
            <pc:sldMk cId="431739639" sldId="2147483440"/>
            <ac:spMk id="5" creationId="{322FE871-AF73-8E15-6584-2E834E5A3212}"/>
          </ac:spMkLst>
        </pc:spChg>
        <pc:picChg chg="add del mod">
          <ac:chgData name="COSTA Matthew J" userId="156d20b4-a7a3-4bd8-b164-6f5e0caf2718" providerId="ADAL" clId="{02762C81-92DB-4B3C-BAF4-6A521FD6F666}" dt="2026-02-03T03:23:10.615" v="183" actId="478"/>
          <ac:picMkLst>
            <pc:docMk/>
            <pc:sldMk cId="431739639" sldId="2147483440"/>
            <ac:picMk id="6" creationId="{78CC387C-49D3-CA61-C6E9-4395848339E1}"/>
          </ac:picMkLst>
        </pc:picChg>
        <pc:picChg chg="add mod ord">
          <ac:chgData name="COSTA Matthew J" userId="156d20b4-a7a3-4bd8-b164-6f5e0caf2718" providerId="ADAL" clId="{02762C81-92DB-4B3C-BAF4-6A521FD6F666}" dt="2026-02-03T03:23:25.336" v="189" actId="1076"/>
          <ac:picMkLst>
            <pc:docMk/>
            <pc:sldMk cId="431739639" sldId="2147483440"/>
            <ac:picMk id="8" creationId="{A66AD744-C332-713F-A52A-404F140C937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551FA6-41F1-41F4-BC89-6B3DAC9D0963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E8B494-C785-4CAB-85C9-243136CC3B24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b="1" dirty="0"/>
            <a:t>EAM Checklist</a:t>
          </a:r>
          <a:endParaRPr lang="en-US" dirty="0"/>
        </a:p>
      </dgm:t>
    </dgm:pt>
    <dgm:pt modelId="{1822BB3F-D464-4CD3-8A6F-E97D3C262AC1}" type="parTrans" cxnId="{FF0CF255-A4C4-427F-B63D-072F493B1BA7}">
      <dgm:prSet/>
      <dgm:spPr/>
      <dgm:t>
        <a:bodyPr/>
        <a:lstStyle/>
        <a:p>
          <a:endParaRPr lang="en-US"/>
        </a:p>
      </dgm:t>
    </dgm:pt>
    <dgm:pt modelId="{EA613AD3-3F0A-491B-B95C-E48A046798B5}" type="sibTrans" cxnId="{FF0CF255-A4C4-427F-B63D-072F493B1BA7}">
      <dgm:prSet/>
      <dgm:spPr/>
      <dgm:t>
        <a:bodyPr/>
        <a:lstStyle/>
        <a:p>
          <a:endParaRPr lang="en-US"/>
        </a:p>
      </dgm:t>
    </dgm:pt>
    <dgm:pt modelId="{2103812C-6B0C-42BF-AA8F-1063534C0277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dirty="0"/>
            <a:t>Inspections</a:t>
          </a:r>
        </a:p>
      </dgm:t>
    </dgm:pt>
    <dgm:pt modelId="{EA6587FB-C1CE-4B2A-83CA-D7C1C0BE4A0A}" type="parTrans" cxnId="{A134B057-1E0E-4F7E-AC3B-C7BAE090FC47}">
      <dgm:prSet/>
      <dgm:spPr/>
      <dgm:t>
        <a:bodyPr/>
        <a:lstStyle/>
        <a:p>
          <a:endParaRPr lang="en-US"/>
        </a:p>
      </dgm:t>
    </dgm:pt>
    <dgm:pt modelId="{4496F60D-DA19-45C1-882F-B4019F293BBA}" type="sibTrans" cxnId="{A134B057-1E0E-4F7E-AC3B-C7BAE090FC47}">
      <dgm:prSet/>
      <dgm:spPr/>
      <dgm:t>
        <a:bodyPr/>
        <a:lstStyle/>
        <a:p>
          <a:endParaRPr lang="en-US"/>
        </a:p>
      </dgm:t>
    </dgm:pt>
    <dgm:pt modelId="{A78A4C57-D6B3-49BE-BFF1-4F262BFAB467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dirty="0"/>
            <a:t>Preventative Maintenance</a:t>
          </a:r>
        </a:p>
      </dgm:t>
    </dgm:pt>
    <dgm:pt modelId="{B8959A54-1D7D-400B-82C4-78630E2D89DD}" type="parTrans" cxnId="{17323E9E-DD0C-4549-B639-B0EF3DD627FC}">
      <dgm:prSet/>
      <dgm:spPr/>
      <dgm:t>
        <a:bodyPr/>
        <a:lstStyle/>
        <a:p>
          <a:endParaRPr lang="en-US"/>
        </a:p>
      </dgm:t>
    </dgm:pt>
    <dgm:pt modelId="{F1B9234F-D07A-41B0-9D65-EF7198B799A2}" type="sibTrans" cxnId="{17323E9E-DD0C-4549-B639-B0EF3DD627FC}">
      <dgm:prSet/>
      <dgm:spPr/>
      <dgm:t>
        <a:bodyPr/>
        <a:lstStyle/>
        <a:p>
          <a:endParaRPr lang="en-US"/>
        </a:p>
      </dgm:t>
    </dgm:pt>
    <dgm:pt modelId="{3F71AFBC-7D1C-42D8-9991-E5B3CB8DD59B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dirty="0"/>
            <a:t>Breakdown Work Orders</a:t>
          </a:r>
        </a:p>
      </dgm:t>
    </dgm:pt>
    <dgm:pt modelId="{FE5865C2-724A-4D17-9812-CD489F34D9B5}" type="parTrans" cxnId="{96A8BF6B-DA6C-4CFF-A482-D9C2F7FC0095}">
      <dgm:prSet/>
      <dgm:spPr/>
      <dgm:t>
        <a:bodyPr/>
        <a:lstStyle/>
        <a:p>
          <a:endParaRPr lang="en-US"/>
        </a:p>
      </dgm:t>
    </dgm:pt>
    <dgm:pt modelId="{A583D4D2-E70E-4A9D-B9BC-A21B4CBF7ED3}" type="sibTrans" cxnId="{96A8BF6B-DA6C-4CFF-A482-D9C2F7FC0095}">
      <dgm:prSet/>
      <dgm:spPr/>
      <dgm:t>
        <a:bodyPr/>
        <a:lstStyle/>
        <a:p>
          <a:endParaRPr lang="en-US"/>
        </a:p>
      </dgm:t>
    </dgm:pt>
    <dgm:pt modelId="{749FC9B8-624E-43ED-AC5F-8DDCE9A84A34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dirty="0"/>
            <a:t>Repair/Replacement</a:t>
          </a:r>
        </a:p>
      </dgm:t>
    </dgm:pt>
    <dgm:pt modelId="{5DD21B6C-7406-4613-97E7-2020595D7EC0}" type="parTrans" cxnId="{D36536C4-2A6F-481F-BD42-0BAA89EE1B7C}">
      <dgm:prSet/>
      <dgm:spPr/>
      <dgm:t>
        <a:bodyPr/>
        <a:lstStyle/>
        <a:p>
          <a:endParaRPr lang="en-US"/>
        </a:p>
      </dgm:t>
    </dgm:pt>
    <dgm:pt modelId="{75C4A19B-AF17-4669-9499-0ED4CF626E5D}" type="sibTrans" cxnId="{D36536C4-2A6F-481F-BD42-0BAA89EE1B7C}">
      <dgm:prSet/>
      <dgm:spPr/>
      <dgm:t>
        <a:bodyPr/>
        <a:lstStyle/>
        <a:p>
          <a:endParaRPr lang="en-US"/>
        </a:p>
      </dgm:t>
    </dgm:pt>
    <dgm:pt modelId="{9A1B9E8D-1D80-47DB-8CDE-096E3946A94F}" type="pres">
      <dgm:prSet presAssocID="{00551FA6-41F1-41F4-BC89-6B3DAC9D0963}" presName="linearFlow" presStyleCnt="0">
        <dgm:presLayoutVars>
          <dgm:dir/>
          <dgm:resizeHandles val="exact"/>
        </dgm:presLayoutVars>
      </dgm:prSet>
      <dgm:spPr/>
    </dgm:pt>
    <dgm:pt modelId="{B231BC5E-2C11-4717-877B-D9123937E5AA}" type="pres">
      <dgm:prSet presAssocID="{DEE8B494-C785-4CAB-85C9-243136CC3B24}" presName="composite" presStyleCnt="0"/>
      <dgm:spPr/>
    </dgm:pt>
    <dgm:pt modelId="{55829F2B-2684-4F91-8504-6C6FFCC47E99}" type="pres">
      <dgm:prSet presAssocID="{DEE8B494-C785-4CAB-85C9-243136CC3B2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CB0090EB-FDA9-4C78-87F8-E5243410953D}" type="pres">
      <dgm:prSet presAssocID="{DEE8B494-C785-4CAB-85C9-243136CC3B24}" presName="txShp" presStyleLbl="node1" presStyleIdx="0" presStyleCnt="1" custScaleX="105736">
        <dgm:presLayoutVars>
          <dgm:bulletEnabled val="1"/>
        </dgm:presLayoutVars>
      </dgm:prSet>
      <dgm:spPr/>
    </dgm:pt>
  </dgm:ptLst>
  <dgm:cxnLst>
    <dgm:cxn modelId="{26366743-45D5-4C6B-8C46-124DA429C771}" type="presOf" srcId="{DEE8B494-C785-4CAB-85C9-243136CC3B24}" destId="{CB0090EB-FDA9-4C78-87F8-E5243410953D}" srcOrd="0" destOrd="0" presId="urn:microsoft.com/office/officeart/2005/8/layout/vList3"/>
    <dgm:cxn modelId="{96A8BF6B-DA6C-4CFF-A482-D9C2F7FC0095}" srcId="{DEE8B494-C785-4CAB-85C9-243136CC3B24}" destId="{3F71AFBC-7D1C-42D8-9991-E5B3CB8DD59B}" srcOrd="2" destOrd="0" parTransId="{FE5865C2-724A-4D17-9812-CD489F34D9B5}" sibTransId="{A583D4D2-E70E-4A9D-B9BC-A21B4CBF7ED3}"/>
    <dgm:cxn modelId="{6B9E1E4C-0B81-4DF4-B87E-C0A61E352000}" type="presOf" srcId="{2103812C-6B0C-42BF-AA8F-1063534C0277}" destId="{CB0090EB-FDA9-4C78-87F8-E5243410953D}" srcOrd="0" destOrd="1" presId="urn:microsoft.com/office/officeart/2005/8/layout/vList3"/>
    <dgm:cxn modelId="{FF0CF255-A4C4-427F-B63D-072F493B1BA7}" srcId="{00551FA6-41F1-41F4-BC89-6B3DAC9D0963}" destId="{DEE8B494-C785-4CAB-85C9-243136CC3B24}" srcOrd="0" destOrd="0" parTransId="{1822BB3F-D464-4CD3-8A6F-E97D3C262AC1}" sibTransId="{EA613AD3-3F0A-491B-B95C-E48A046798B5}"/>
    <dgm:cxn modelId="{A134B057-1E0E-4F7E-AC3B-C7BAE090FC47}" srcId="{DEE8B494-C785-4CAB-85C9-243136CC3B24}" destId="{2103812C-6B0C-42BF-AA8F-1063534C0277}" srcOrd="0" destOrd="0" parTransId="{EA6587FB-C1CE-4B2A-83CA-D7C1C0BE4A0A}" sibTransId="{4496F60D-DA19-45C1-882F-B4019F293BBA}"/>
    <dgm:cxn modelId="{BF2DC09C-0CD3-4162-8345-82E98F701B67}" type="presOf" srcId="{749FC9B8-624E-43ED-AC5F-8DDCE9A84A34}" destId="{CB0090EB-FDA9-4C78-87F8-E5243410953D}" srcOrd="0" destOrd="4" presId="urn:microsoft.com/office/officeart/2005/8/layout/vList3"/>
    <dgm:cxn modelId="{8849349E-8C7A-42D3-B0F2-52677444C8B7}" type="presOf" srcId="{3F71AFBC-7D1C-42D8-9991-E5B3CB8DD59B}" destId="{CB0090EB-FDA9-4C78-87F8-E5243410953D}" srcOrd="0" destOrd="3" presId="urn:microsoft.com/office/officeart/2005/8/layout/vList3"/>
    <dgm:cxn modelId="{17323E9E-DD0C-4549-B639-B0EF3DD627FC}" srcId="{DEE8B494-C785-4CAB-85C9-243136CC3B24}" destId="{A78A4C57-D6B3-49BE-BFF1-4F262BFAB467}" srcOrd="1" destOrd="0" parTransId="{B8959A54-1D7D-400B-82C4-78630E2D89DD}" sibTransId="{F1B9234F-D07A-41B0-9D65-EF7198B799A2}"/>
    <dgm:cxn modelId="{AA0BF0A8-AD00-4301-B422-98A00F6B7958}" type="presOf" srcId="{A78A4C57-D6B3-49BE-BFF1-4F262BFAB467}" destId="{CB0090EB-FDA9-4C78-87F8-E5243410953D}" srcOrd="0" destOrd="2" presId="urn:microsoft.com/office/officeart/2005/8/layout/vList3"/>
    <dgm:cxn modelId="{D36536C4-2A6F-481F-BD42-0BAA89EE1B7C}" srcId="{DEE8B494-C785-4CAB-85C9-243136CC3B24}" destId="{749FC9B8-624E-43ED-AC5F-8DDCE9A84A34}" srcOrd="3" destOrd="0" parTransId="{5DD21B6C-7406-4613-97E7-2020595D7EC0}" sibTransId="{75C4A19B-AF17-4669-9499-0ED4CF626E5D}"/>
    <dgm:cxn modelId="{C93DB9F4-D52C-493B-8469-C5BD3A7EB729}" type="presOf" srcId="{00551FA6-41F1-41F4-BC89-6B3DAC9D0963}" destId="{9A1B9E8D-1D80-47DB-8CDE-096E3946A94F}" srcOrd="0" destOrd="0" presId="urn:microsoft.com/office/officeart/2005/8/layout/vList3"/>
    <dgm:cxn modelId="{D16F9CEF-2157-409C-82A7-DD9979DAEC5F}" type="presParOf" srcId="{9A1B9E8D-1D80-47DB-8CDE-096E3946A94F}" destId="{B231BC5E-2C11-4717-877B-D9123937E5AA}" srcOrd="0" destOrd="0" presId="urn:microsoft.com/office/officeart/2005/8/layout/vList3"/>
    <dgm:cxn modelId="{0294B8C1-A6BF-4C50-8F9C-B511A4608B17}" type="presParOf" srcId="{B231BC5E-2C11-4717-877B-D9123937E5AA}" destId="{55829F2B-2684-4F91-8504-6C6FFCC47E99}" srcOrd="0" destOrd="0" presId="urn:microsoft.com/office/officeart/2005/8/layout/vList3"/>
    <dgm:cxn modelId="{3263B02A-2D73-4C8C-A533-E15B16DFB66E}" type="presParOf" srcId="{B231BC5E-2C11-4717-877B-D9123937E5AA}" destId="{CB0090EB-FDA9-4C78-87F8-E5243410953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551FA6-41F1-41F4-BC89-6B3DAC9D0963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E8B494-C785-4CAB-85C9-243136CC3B24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b="1" dirty="0"/>
            <a:t>Paper Procedures</a:t>
          </a:r>
          <a:endParaRPr lang="en-US" dirty="0"/>
        </a:p>
      </dgm:t>
    </dgm:pt>
    <dgm:pt modelId="{1822BB3F-D464-4CD3-8A6F-E97D3C262AC1}" type="parTrans" cxnId="{FF0CF255-A4C4-427F-B63D-072F493B1BA7}">
      <dgm:prSet/>
      <dgm:spPr/>
      <dgm:t>
        <a:bodyPr/>
        <a:lstStyle/>
        <a:p>
          <a:endParaRPr lang="en-US"/>
        </a:p>
      </dgm:t>
    </dgm:pt>
    <dgm:pt modelId="{EA613AD3-3F0A-491B-B95C-E48A046798B5}" type="sibTrans" cxnId="{FF0CF255-A4C4-427F-B63D-072F493B1BA7}">
      <dgm:prSet/>
      <dgm:spPr/>
      <dgm:t>
        <a:bodyPr/>
        <a:lstStyle/>
        <a:p>
          <a:endParaRPr lang="en-US"/>
        </a:p>
      </dgm:t>
    </dgm:pt>
    <dgm:pt modelId="{05546837-BD11-4805-84BC-802722DD2BA2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dirty="0"/>
            <a:t>Standard Operations</a:t>
          </a:r>
        </a:p>
      </dgm:t>
    </dgm:pt>
    <dgm:pt modelId="{914A191E-BB10-4E43-98CB-7D40EBB23E18}" type="parTrans" cxnId="{9BB8DA15-72AD-4CAF-AD30-5D427C7EA423}">
      <dgm:prSet/>
      <dgm:spPr/>
      <dgm:t>
        <a:bodyPr/>
        <a:lstStyle/>
        <a:p>
          <a:endParaRPr lang="en-US"/>
        </a:p>
      </dgm:t>
    </dgm:pt>
    <dgm:pt modelId="{01DD2CD4-BDF7-40DA-8B50-EAE01E55020C}" type="sibTrans" cxnId="{9BB8DA15-72AD-4CAF-AD30-5D427C7EA423}">
      <dgm:prSet/>
      <dgm:spPr/>
      <dgm:t>
        <a:bodyPr/>
        <a:lstStyle/>
        <a:p>
          <a:endParaRPr lang="en-US"/>
        </a:p>
      </dgm:t>
    </dgm:pt>
    <dgm:pt modelId="{AAD066D7-3D4B-4F30-925A-3CFD4A4DD406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dirty="0"/>
            <a:t>Start-up or Shutdown</a:t>
          </a:r>
        </a:p>
      </dgm:t>
    </dgm:pt>
    <dgm:pt modelId="{9C9461CF-B10D-4319-BAFF-AE4826CDA47A}" type="parTrans" cxnId="{EE82625F-7B5B-42A7-A696-23B5707631D7}">
      <dgm:prSet/>
      <dgm:spPr/>
      <dgm:t>
        <a:bodyPr/>
        <a:lstStyle/>
        <a:p>
          <a:endParaRPr lang="en-US"/>
        </a:p>
      </dgm:t>
    </dgm:pt>
    <dgm:pt modelId="{5847569E-8963-49A4-8C97-BC38A27C7E6D}" type="sibTrans" cxnId="{EE82625F-7B5B-42A7-A696-23B5707631D7}">
      <dgm:prSet/>
      <dgm:spPr/>
      <dgm:t>
        <a:bodyPr/>
        <a:lstStyle/>
        <a:p>
          <a:endParaRPr lang="en-US"/>
        </a:p>
      </dgm:t>
    </dgm:pt>
    <dgm:pt modelId="{78E2135A-B275-40EA-8CFD-0E916F227690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dirty="0"/>
            <a:t>Emergency Procedure</a:t>
          </a:r>
        </a:p>
      </dgm:t>
    </dgm:pt>
    <dgm:pt modelId="{34840025-9A17-4FF8-801A-27FE3E602647}" type="parTrans" cxnId="{41B65562-5469-4E45-83C6-43306BF2C019}">
      <dgm:prSet/>
      <dgm:spPr/>
      <dgm:t>
        <a:bodyPr/>
        <a:lstStyle/>
        <a:p>
          <a:endParaRPr lang="en-US"/>
        </a:p>
      </dgm:t>
    </dgm:pt>
    <dgm:pt modelId="{CA688975-4E0F-4644-9A92-8856F0773E28}" type="sibTrans" cxnId="{41B65562-5469-4E45-83C6-43306BF2C019}">
      <dgm:prSet/>
      <dgm:spPr/>
      <dgm:t>
        <a:bodyPr/>
        <a:lstStyle/>
        <a:p>
          <a:endParaRPr lang="en-US"/>
        </a:p>
      </dgm:t>
    </dgm:pt>
    <dgm:pt modelId="{FB22D776-6F40-4EA7-BDE2-11098DA1D8D1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dirty="0"/>
            <a:t>Turnaround Activities</a:t>
          </a:r>
        </a:p>
      </dgm:t>
    </dgm:pt>
    <dgm:pt modelId="{0B5268DA-25A1-4132-903A-425BB709062E}" type="parTrans" cxnId="{593200CE-0378-44FB-B665-E632E7B086DC}">
      <dgm:prSet/>
      <dgm:spPr/>
      <dgm:t>
        <a:bodyPr/>
        <a:lstStyle/>
        <a:p>
          <a:endParaRPr lang="en-US"/>
        </a:p>
      </dgm:t>
    </dgm:pt>
    <dgm:pt modelId="{764BCE0F-FB73-4B90-B9DD-B4B605328A6D}" type="sibTrans" cxnId="{593200CE-0378-44FB-B665-E632E7B086DC}">
      <dgm:prSet/>
      <dgm:spPr/>
      <dgm:t>
        <a:bodyPr/>
        <a:lstStyle/>
        <a:p>
          <a:endParaRPr lang="en-US"/>
        </a:p>
      </dgm:t>
    </dgm:pt>
    <dgm:pt modelId="{5273C935-3CF1-43A5-B73A-3A8B40FAE44E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dirty="0">
              <a:cs typeface="Arial"/>
            </a:rPr>
            <a:t>LOTO Procedures</a:t>
          </a:r>
        </a:p>
      </dgm:t>
    </dgm:pt>
    <dgm:pt modelId="{090A3E29-271E-4D31-BEE4-A9C9F4A14A40}" type="parTrans" cxnId="{1FA4759D-EB4C-45C4-9BA3-44DA1DCEFA7C}">
      <dgm:prSet/>
      <dgm:spPr/>
      <dgm:t>
        <a:bodyPr/>
        <a:lstStyle/>
        <a:p>
          <a:endParaRPr lang="en-US"/>
        </a:p>
      </dgm:t>
    </dgm:pt>
    <dgm:pt modelId="{7C7DE9C9-BAAD-4ECF-B04B-8135FE4762E4}" type="sibTrans" cxnId="{1FA4759D-EB4C-45C4-9BA3-44DA1DCEFA7C}">
      <dgm:prSet/>
      <dgm:spPr/>
      <dgm:t>
        <a:bodyPr/>
        <a:lstStyle/>
        <a:p>
          <a:endParaRPr lang="en-US"/>
        </a:p>
      </dgm:t>
    </dgm:pt>
    <dgm:pt modelId="{9A1B9E8D-1D80-47DB-8CDE-096E3946A94F}" type="pres">
      <dgm:prSet presAssocID="{00551FA6-41F1-41F4-BC89-6B3DAC9D0963}" presName="linearFlow" presStyleCnt="0">
        <dgm:presLayoutVars>
          <dgm:dir/>
          <dgm:resizeHandles val="exact"/>
        </dgm:presLayoutVars>
      </dgm:prSet>
      <dgm:spPr/>
    </dgm:pt>
    <dgm:pt modelId="{B231BC5E-2C11-4717-877B-D9123937E5AA}" type="pres">
      <dgm:prSet presAssocID="{DEE8B494-C785-4CAB-85C9-243136CC3B24}" presName="composite" presStyleCnt="0"/>
      <dgm:spPr/>
    </dgm:pt>
    <dgm:pt modelId="{55829F2B-2684-4F91-8504-6C6FFCC47E99}" type="pres">
      <dgm:prSet presAssocID="{DEE8B494-C785-4CAB-85C9-243136CC3B24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CB0090EB-FDA9-4C78-87F8-E5243410953D}" type="pres">
      <dgm:prSet presAssocID="{DEE8B494-C785-4CAB-85C9-243136CC3B24}" presName="txShp" presStyleLbl="node1" presStyleIdx="0" presStyleCnt="1" custScaleY="122454">
        <dgm:presLayoutVars>
          <dgm:bulletEnabled val="1"/>
        </dgm:presLayoutVars>
      </dgm:prSet>
      <dgm:spPr/>
    </dgm:pt>
  </dgm:ptLst>
  <dgm:cxnLst>
    <dgm:cxn modelId="{9BB8DA15-72AD-4CAF-AD30-5D427C7EA423}" srcId="{DEE8B494-C785-4CAB-85C9-243136CC3B24}" destId="{05546837-BD11-4805-84BC-802722DD2BA2}" srcOrd="0" destOrd="0" parTransId="{914A191E-BB10-4E43-98CB-7D40EBB23E18}" sibTransId="{01DD2CD4-BDF7-40DA-8B50-EAE01E55020C}"/>
    <dgm:cxn modelId="{7EE6041E-5E3F-4463-A1D1-D2FE6625052E}" type="presOf" srcId="{78E2135A-B275-40EA-8CFD-0E916F227690}" destId="{CB0090EB-FDA9-4C78-87F8-E5243410953D}" srcOrd="0" destOrd="3" presId="urn:microsoft.com/office/officeart/2005/8/layout/vList3"/>
    <dgm:cxn modelId="{9AC9385C-9A5B-4949-8B6A-F1B9B6728262}" type="presOf" srcId="{AAD066D7-3D4B-4F30-925A-3CFD4A4DD406}" destId="{CB0090EB-FDA9-4C78-87F8-E5243410953D}" srcOrd="0" destOrd="2" presId="urn:microsoft.com/office/officeart/2005/8/layout/vList3"/>
    <dgm:cxn modelId="{EE82625F-7B5B-42A7-A696-23B5707631D7}" srcId="{DEE8B494-C785-4CAB-85C9-243136CC3B24}" destId="{AAD066D7-3D4B-4F30-925A-3CFD4A4DD406}" srcOrd="1" destOrd="0" parTransId="{9C9461CF-B10D-4319-BAFF-AE4826CDA47A}" sibTransId="{5847569E-8963-49A4-8C97-BC38A27C7E6D}"/>
    <dgm:cxn modelId="{41B65562-5469-4E45-83C6-43306BF2C019}" srcId="{DEE8B494-C785-4CAB-85C9-243136CC3B24}" destId="{78E2135A-B275-40EA-8CFD-0E916F227690}" srcOrd="2" destOrd="0" parTransId="{34840025-9A17-4FF8-801A-27FE3E602647}" sibTransId="{CA688975-4E0F-4644-9A92-8856F0773E28}"/>
    <dgm:cxn modelId="{26366743-45D5-4C6B-8C46-124DA429C771}" type="presOf" srcId="{DEE8B494-C785-4CAB-85C9-243136CC3B24}" destId="{CB0090EB-FDA9-4C78-87F8-E5243410953D}" srcOrd="0" destOrd="0" presId="urn:microsoft.com/office/officeart/2005/8/layout/vList3"/>
    <dgm:cxn modelId="{6CE98B46-5A0B-4276-9D42-CAD8B84ADD1F}" type="presOf" srcId="{5273C935-3CF1-43A5-B73A-3A8B40FAE44E}" destId="{CB0090EB-FDA9-4C78-87F8-E5243410953D}" srcOrd="0" destOrd="5" presId="urn:microsoft.com/office/officeart/2005/8/layout/vList3"/>
    <dgm:cxn modelId="{FF0CF255-A4C4-427F-B63D-072F493B1BA7}" srcId="{00551FA6-41F1-41F4-BC89-6B3DAC9D0963}" destId="{DEE8B494-C785-4CAB-85C9-243136CC3B24}" srcOrd="0" destOrd="0" parTransId="{1822BB3F-D464-4CD3-8A6F-E97D3C262AC1}" sibTransId="{EA613AD3-3F0A-491B-B95C-E48A046798B5}"/>
    <dgm:cxn modelId="{D645DD85-3010-45E7-80DF-1559C785E3C7}" type="presOf" srcId="{FB22D776-6F40-4EA7-BDE2-11098DA1D8D1}" destId="{CB0090EB-FDA9-4C78-87F8-E5243410953D}" srcOrd="0" destOrd="4" presId="urn:microsoft.com/office/officeart/2005/8/layout/vList3"/>
    <dgm:cxn modelId="{1FA4759D-EB4C-45C4-9BA3-44DA1DCEFA7C}" srcId="{DEE8B494-C785-4CAB-85C9-243136CC3B24}" destId="{5273C935-3CF1-43A5-B73A-3A8B40FAE44E}" srcOrd="4" destOrd="0" parTransId="{090A3E29-271E-4D31-BEE4-A9C9F4A14A40}" sibTransId="{7C7DE9C9-BAAD-4ECF-B04B-8135FE4762E4}"/>
    <dgm:cxn modelId="{593200CE-0378-44FB-B665-E632E7B086DC}" srcId="{DEE8B494-C785-4CAB-85C9-243136CC3B24}" destId="{FB22D776-6F40-4EA7-BDE2-11098DA1D8D1}" srcOrd="3" destOrd="0" parTransId="{0B5268DA-25A1-4132-903A-425BB709062E}" sibTransId="{764BCE0F-FB73-4B90-B9DD-B4B605328A6D}"/>
    <dgm:cxn modelId="{B4C11FE1-45FC-4CD7-8958-C9942F29976E}" type="presOf" srcId="{05546837-BD11-4805-84BC-802722DD2BA2}" destId="{CB0090EB-FDA9-4C78-87F8-E5243410953D}" srcOrd="0" destOrd="1" presId="urn:microsoft.com/office/officeart/2005/8/layout/vList3"/>
    <dgm:cxn modelId="{C93DB9F4-D52C-493B-8469-C5BD3A7EB729}" type="presOf" srcId="{00551FA6-41F1-41F4-BC89-6B3DAC9D0963}" destId="{9A1B9E8D-1D80-47DB-8CDE-096E3946A94F}" srcOrd="0" destOrd="0" presId="urn:microsoft.com/office/officeart/2005/8/layout/vList3"/>
    <dgm:cxn modelId="{D16F9CEF-2157-409C-82A7-DD9979DAEC5F}" type="presParOf" srcId="{9A1B9E8D-1D80-47DB-8CDE-096E3946A94F}" destId="{B231BC5E-2C11-4717-877B-D9123937E5AA}" srcOrd="0" destOrd="0" presId="urn:microsoft.com/office/officeart/2005/8/layout/vList3"/>
    <dgm:cxn modelId="{0294B8C1-A6BF-4C50-8F9C-B511A4608B17}" type="presParOf" srcId="{B231BC5E-2C11-4717-877B-D9123937E5AA}" destId="{55829F2B-2684-4F91-8504-6C6FFCC47E99}" srcOrd="0" destOrd="0" presId="urn:microsoft.com/office/officeart/2005/8/layout/vList3"/>
    <dgm:cxn modelId="{3263B02A-2D73-4C8C-A533-E15B16DFB66E}" type="presParOf" srcId="{B231BC5E-2C11-4717-877B-D9123937E5AA}" destId="{CB0090EB-FDA9-4C78-87F8-E5243410953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090EB-FDA9-4C78-87F8-E5243410953D}">
      <dsp:nvSpPr>
        <dsp:cNvPr id="0" name=""/>
        <dsp:cNvSpPr/>
      </dsp:nvSpPr>
      <dsp:spPr>
        <a:xfrm rot="10800000">
          <a:off x="1419429" y="760920"/>
          <a:ext cx="4482826" cy="2135758"/>
        </a:xfrm>
        <a:prstGeom prst="homePlate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1810" tIns="91440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EAM Checklist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Inspections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Preventative Maintenance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Breakdown Work Orders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Repair/Replacement</a:t>
          </a:r>
        </a:p>
      </dsp:txBody>
      <dsp:txXfrm rot="10800000">
        <a:off x="1953368" y="760920"/>
        <a:ext cx="3948887" cy="2135758"/>
      </dsp:txXfrm>
    </dsp:sp>
    <dsp:sp modelId="{55829F2B-2684-4F91-8504-6C6FFCC47E99}">
      <dsp:nvSpPr>
        <dsp:cNvPr id="0" name=""/>
        <dsp:cNvSpPr/>
      </dsp:nvSpPr>
      <dsp:spPr>
        <a:xfrm>
          <a:off x="473143" y="760920"/>
          <a:ext cx="2135758" cy="213575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090EB-FDA9-4C78-87F8-E5243410953D}">
      <dsp:nvSpPr>
        <dsp:cNvPr id="0" name=""/>
        <dsp:cNvSpPr/>
      </dsp:nvSpPr>
      <dsp:spPr>
        <a:xfrm rot="10800000">
          <a:off x="1652873" y="479459"/>
          <a:ext cx="4374769" cy="2698679"/>
        </a:xfrm>
        <a:prstGeom prst="homePlate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828" tIns="91440" rIns="170688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Paper Procedures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Standard Operations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Start-up or Shutdown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Emergency Procedure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Turnaround Activities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cs typeface="Arial"/>
            </a:rPr>
            <a:t>LOTO Procedures</a:t>
          </a:r>
        </a:p>
      </dsp:txBody>
      <dsp:txXfrm rot="10800000">
        <a:off x="2327543" y="479459"/>
        <a:ext cx="3700099" cy="2698679"/>
      </dsp:txXfrm>
    </dsp:sp>
    <dsp:sp modelId="{55829F2B-2684-4F91-8504-6C6FFCC47E99}">
      <dsp:nvSpPr>
        <dsp:cNvPr id="0" name=""/>
        <dsp:cNvSpPr/>
      </dsp:nvSpPr>
      <dsp:spPr>
        <a:xfrm>
          <a:off x="550957" y="726884"/>
          <a:ext cx="2203831" cy="22038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D1D64-152D-8942-A291-AB8F19F1B6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C134E-4E25-8D4D-807E-B00F55B756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44301A-4753-6645-97C6-72DF042616BE}" type="datetimeFigureOut">
              <a:rPr lang="en-US"/>
              <a:pPr>
                <a:defRPr/>
              </a:pPr>
              <a:t>2/1/2026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DA265-C8CA-8947-A51D-E437ED277D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358D7-A3D0-2946-A0D9-C7223EED46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522FD96-EF8C-2843-9DF9-9083BA6B75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0A3922-9F4F-B946-A8BC-758F14BC03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4D5A0-8049-B042-84C2-2AB19B3238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94601CA-06AA-DC49-89FC-CB5FAD0BA10A}" type="datetimeFigureOut">
              <a:rPr lang="en-US"/>
              <a:pPr>
                <a:defRPr/>
              </a:pPr>
              <a:t>2/1/2026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80FE5E0-7CE4-004A-826E-223847F808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87BC48-C4F2-954C-A75C-23C3474C6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C2C33-BA07-A345-86C5-CC06852712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4561D-16D2-284A-A62D-2ED20BFEA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F9E43D-0595-554A-9483-79DE9C7546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F9E43D-0595-554A-9483-79DE9C75463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4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DB4F8-2C13-7345-8E95-4DC681F14F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87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sv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0EC48A4-8D3C-FE47-B113-AB052835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255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50192-5334-394C-B69F-150075B5D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8" name="Text Placeholder 36">
            <a:extLst>
              <a:ext uri="{FF2B5EF4-FFF2-40B4-BE49-F238E27FC236}">
                <a16:creationId xmlns:a16="http://schemas.microsoft.com/office/drawing/2014/main" id="{A9F78FAB-A1CD-3C4B-9902-948BBD2377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270" y="2881550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0DDDAA6-CD78-5448-8F44-6B512C6FA9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120" y="1512682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3570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50192-5334-394C-B69F-150075B5D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8" name="Text Placeholder 36">
            <a:extLst>
              <a:ext uri="{FF2B5EF4-FFF2-40B4-BE49-F238E27FC236}">
                <a16:creationId xmlns:a16="http://schemas.microsoft.com/office/drawing/2014/main" id="{A9F78FAB-A1CD-3C4B-9902-948BBD2377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270" y="2881550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0DDDAA6-CD78-5448-8F44-6B512C6FA9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120" y="1512682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9729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6CEDE-0A83-584D-98A2-88E62A7E1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2F5712D-CCD9-6B49-9BEA-744715125B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4431" y="-7481"/>
            <a:ext cx="7714804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0 w 10011229"/>
              <a:gd name="connsiteY0" fmla="*/ 0 h 6879771"/>
              <a:gd name="connsiteX1" fmla="*/ 10011229 w 10011229"/>
              <a:gd name="connsiteY1" fmla="*/ 5450 h 6879771"/>
              <a:gd name="connsiteX2" fmla="*/ 1759858 w 10011229"/>
              <a:gd name="connsiteY2" fmla="*/ 6865257 h 6879771"/>
              <a:gd name="connsiteX3" fmla="*/ 3629 w 10011229"/>
              <a:gd name="connsiteY3" fmla="*/ 6879771 h 6879771"/>
              <a:gd name="connsiteX4" fmla="*/ 3629 w 10011229"/>
              <a:gd name="connsiteY4" fmla="*/ 3476171 h 6879771"/>
              <a:gd name="connsiteX5" fmla="*/ 0 w 10011229"/>
              <a:gd name="connsiteY5" fmla="*/ 0 h 6879771"/>
              <a:gd name="connsiteX0" fmla="*/ 0 w 8095344"/>
              <a:gd name="connsiteY0" fmla="*/ 0 h 6879771"/>
              <a:gd name="connsiteX1" fmla="*/ 8095344 w 8095344"/>
              <a:gd name="connsiteY1" fmla="*/ 38146 h 6879771"/>
              <a:gd name="connsiteX2" fmla="*/ 1759858 w 8095344"/>
              <a:gd name="connsiteY2" fmla="*/ 6865257 h 6879771"/>
              <a:gd name="connsiteX3" fmla="*/ 3629 w 8095344"/>
              <a:gd name="connsiteY3" fmla="*/ 6879771 h 6879771"/>
              <a:gd name="connsiteX4" fmla="*/ 3629 w 8095344"/>
              <a:gd name="connsiteY4" fmla="*/ 3476171 h 6879771"/>
              <a:gd name="connsiteX5" fmla="*/ 0 w 8095344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1759858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5776687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6687 w 7714804"/>
              <a:gd name="connsiteY2" fmla="*/ 6865257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4804" h="6879771">
                <a:moveTo>
                  <a:pt x="0" y="0"/>
                </a:moveTo>
                <a:lnTo>
                  <a:pt x="7714804" y="9902"/>
                </a:lnTo>
                <a:cubicBezTo>
                  <a:pt x="7066619" y="2299318"/>
                  <a:pt x="6476388" y="4543605"/>
                  <a:pt x="5770248" y="6878150"/>
                </a:cubicBezTo>
                <a:lnTo>
                  <a:pt x="3629" y="6879771"/>
                </a:lnTo>
                <a:lnTo>
                  <a:pt x="3629" y="3476171"/>
                </a:lnTo>
                <a:cubicBezTo>
                  <a:pt x="2419" y="2317447"/>
                  <a:pt x="1210" y="1158724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345011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6CEDE-0A83-584D-98A2-88E62A7E1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2F5712D-CCD9-6B49-9BEA-744715125B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817" y="-7482"/>
            <a:ext cx="5101790" cy="6869989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0 w 10011229"/>
              <a:gd name="connsiteY0" fmla="*/ 0 h 6879771"/>
              <a:gd name="connsiteX1" fmla="*/ 10011229 w 10011229"/>
              <a:gd name="connsiteY1" fmla="*/ 5450 h 6879771"/>
              <a:gd name="connsiteX2" fmla="*/ 1759858 w 10011229"/>
              <a:gd name="connsiteY2" fmla="*/ 6865257 h 6879771"/>
              <a:gd name="connsiteX3" fmla="*/ 3629 w 10011229"/>
              <a:gd name="connsiteY3" fmla="*/ 6879771 h 6879771"/>
              <a:gd name="connsiteX4" fmla="*/ 3629 w 10011229"/>
              <a:gd name="connsiteY4" fmla="*/ 3476171 h 6879771"/>
              <a:gd name="connsiteX5" fmla="*/ 0 w 10011229"/>
              <a:gd name="connsiteY5" fmla="*/ 0 h 6879771"/>
              <a:gd name="connsiteX0" fmla="*/ 0 w 8095344"/>
              <a:gd name="connsiteY0" fmla="*/ 0 h 6879771"/>
              <a:gd name="connsiteX1" fmla="*/ 8095344 w 8095344"/>
              <a:gd name="connsiteY1" fmla="*/ 38146 h 6879771"/>
              <a:gd name="connsiteX2" fmla="*/ 1759858 w 8095344"/>
              <a:gd name="connsiteY2" fmla="*/ 6865257 h 6879771"/>
              <a:gd name="connsiteX3" fmla="*/ 3629 w 8095344"/>
              <a:gd name="connsiteY3" fmla="*/ 6879771 h 6879771"/>
              <a:gd name="connsiteX4" fmla="*/ 3629 w 8095344"/>
              <a:gd name="connsiteY4" fmla="*/ 3476171 h 6879771"/>
              <a:gd name="connsiteX5" fmla="*/ 0 w 8095344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1759858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5776687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6687 w 7714804"/>
              <a:gd name="connsiteY2" fmla="*/ 6865257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2973747 w 7711176"/>
              <a:gd name="connsiteY0" fmla="*/ 626485 h 6869882"/>
              <a:gd name="connsiteX1" fmla="*/ 7711176 w 7711176"/>
              <a:gd name="connsiteY1" fmla="*/ 13 h 6869882"/>
              <a:gd name="connsiteX2" fmla="*/ 5766620 w 7711176"/>
              <a:gd name="connsiteY2" fmla="*/ 6868261 h 6869882"/>
              <a:gd name="connsiteX3" fmla="*/ 1 w 7711176"/>
              <a:gd name="connsiteY3" fmla="*/ 6869882 h 6869882"/>
              <a:gd name="connsiteX4" fmla="*/ 1 w 7711176"/>
              <a:gd name="connsiteY4" fmla="*/ 3466282 h 6869882"/>
              <a:gd name="connsiteX5" fmla="*/ 2973747 w 7711176"/>
              <a:gd name="connsiteY5" fmla="*/ 626485 h 6869882"/>
              <a:gd name="connsiteX0" fmla="*/ 2628059 w 7711176"/>
              <a:gd name="connsiteY0" fmla="*/ 0 h 6879771"/>
              <a:gd name="connsiteX1" fmla="*/ 7711176 w 7711176"/>
              <a:gd name="connsiteY1" fmla="*/ 9902 h 6879771"/>
              <a:gd name="connsiteX2" fmla="*/ 5766620 w 7711176"/>
              <a:gd name="connsiteY2" fmla="*/ 6878150 h 6879771"/>
              <a:gd name="connsiteX3" fmla="*/ 1 w 7711176"/>
              <a:gd name="connsiteY3" fmla="*/ 6879771 h 6879771"/>
              <a:gd name="connsiteX4" fmla="*/ 1 w 7711176"/>
              <a:gd name="connsiteY4" fmla="*/ 3476171 h 6879771"/>
              <a:gd name="connsiteX5" fmla="*/ 2628059 w 7711176"/>
              <a:gd name="connsiteY5" fmla="*/ 0 h 6879771"/>
              <a:gd name="connsiteX0" fmla="*/ 2628058 w 7711175"/>
              <a:gd name="connsiteY0" fmla="*/ 0 h 6879771"/>
              <a:gd name="connsiteX1" fmla="*/ 7711175 w 7711175"/>
              <a:gd name="connsiteY1" fmla="*/ 9902 h 6879771"/>
              <a:gd name="connsiteX2" fmla="*/ 5766619 w 7711175"/>
              <a:gd name="connsiteY2" fmla="*/ 6878150 h 6879771"/>
              <a:gd name="connsiteX3" fmla="*/ 0 w 7711175"/>
              <a:gd name="connsiteY3" fmla="*/ 6879771 h 6879771"/>
              <a:gd name="connsiteX4" fmla="*/ 2642839 w 7711175"/>
              <a:gd name="connsiteY4" fmla="*/ 3498500 h 6879771"/>
              <a:gd name="connsiteX5" fmla="*/ 2628058 w 7711175"/>
              <a:gd name="connsiteY5" fmla="*/ 0 h 6879771"/>
              <a:gd name="connsiteX0" fmla="*/ 0 w 5083117"/>
              <a:gd name="connsiteY0" fmla="*/ 0 h 6878150"/>
              <a:gd name="connsiteX1" fmla="*/ 5083117 w 5083117"/>
              <a:gd name="connsiteY1" fmla="*/ 9902 h 6878150"/>
              <a:gd name="connsiteX2" fmla="*/ 3138561 w 5083117"/>
              <a:gd name="connsiteY2" fmla="*/ 6878150 h 6878150"/>
              <a:gd name="connsiteX3" fmla="*/ 527737 w 5083117"/>
              <a:gd name="connsiteY3" fmla="*/ 6745797 h 6878150"/>
              <a:gd name="connsiteX4" fmla="*/ 14781 w 5083117"/>
              <a:gd name="connsiteY4" fmla="*/ 3498500 h 6878150"/>
              <a:gd name="connsiteX5" fmla="*/ 0 w 5083117"/>
              <a:gd name="connsiteY5" fmla="*/ 0 h 6878150"/>
              <a:gd name="connsiteX0" fmla="*/ 18673 w 5101790"/>
              <a:gd name="connsiteY0" fmla="*/ 0 h 6878150"/>
              <a:gd name="connsiteX1" fmla="*/ 5101790 w 5101790"/>
              <a:gd name="connsiteY1" fmla="*/ 9902 h 6878150"/>
              <a:gd name="connsiteX2" fmla="*/ 3157234 w 5101790"/>
              <a:gd name="connsiteY2" fmla="*/ 6878150 h 6878150"/>
              <a:gd name="connsiteX3" fmla="*/ 0 w 5101790"/>
              <a:gd name="connsiteY3" fmla="*/ 6868606 h 6878150"/>
              <a:gd name="connsiteX4" fmla="*/ 33454 w 5101790"/>
              <a:gd name="connsiteY4" fmla="*/ 3498500 h 6878150"/>
              <a:gd name="connsiteX5" fmla="*/ 18673 w 5101790"/>
              <a:gd name="connsiteY5" fmla="*/ 0 h 6878150"/>
              <a:gd name="connsiteX0" fmla="*/ 18673 w 5101790"/>
              <a:gd name="connsiteY0" fmla="*/ 0 h 6878150"/>
              <a:gd name="connsiteX1" fmla="*/ 5101790 w 5101790"/>
              <a:gd name="connsiteY1" fmla="*/ 9902 h 6878150"/>
              <a:gd name="connsiteX2" fmla="*/ 3157234 w 5101790"/>
              <a:gd name="connsiteY2" fmla="*/ 6878150 h 6878150"/>
              <a:gd name="connsiteX3" fmla="*/ 0 w 5101790"/>
              <a:gd name="connsiteY3" fmla="*/ 6868606 h 6878150"/>
              <a:gd name="connsiteX4" fmla="*/ 11151 w 5101790"/>
              <a:gd name="connsiteY4" fmla="*/ 3453842 h 6878150"/>
              <a:gd name="connsiteX5" fmla="*/ 18673 w 5101790"/>
              <a:gd name="connsiteY5" fmla="*/ 0 h 68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1790" h="6878150">
                <a:moveTo>
                  <a:pt x="18673" y="0"/>
                </a:moveTo>
                <a:lnTo>
                  <a:pt x="5101790" y="9902"/>
                </a:lnTo>
                <a:cubicBezTo>
                  <a:pt x="4453605" y="2299318"/>
                  <a:pt x="3863374" y="4543605"/>
                  <a:pt x="3157234" y="6878150"/>
                </a:cubicBezTo>
                <a:lnTo>
                  <a:pt x="0" y="6868606"/>
                </a:lnTo>
                <a:lnTo>
                  <a:pt x="11151" y="3453842"/>
                </a:lnTo>
                <a:cubicBezTo>
                  <a:pt x="9941" y="2295118"/>
                  <a:pt x="19883" y="1158724"/>
                  <a:pt x="1867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29565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B7377-5E34-0C4D-A57A-454E8E95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A1FA1-97CE-BE48-821D-602A19EC7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7" b="37123"/>
          <a:stretch>
            <a:fillRect/>
          </a:stretch>
        </p:blipFill>
        <p:spPr bwMode="auto">
          <a:xfrm>
            <a:off x="8807450" y="0"/>
            <a:ext cx="33845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A7E9-0ADB-8D4E-AB87-8B73BF16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867774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21"/>
          </p:nvPr>
        </p:nvSpPr>
        <p:spPr>
          <a:xfrm>
            <a:off x="609599" y="1663200"/>
            <a:ext cx="8867775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661325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B7377-5E34-0C4D-A57A-454E8E95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A7E9-0ADB-8D4E-AB87-8B73BF16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867774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21"/>
          </p:nvPr>
        </p:nvSpPr>
        <p:spPr>
          <a:xfrm>
            <a:off x="609599" y="1663200"/>
            <a:ext cx="8867775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7CEE24-E785-77C3-EF3C-9EBFC7B7A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22" r="17714"/>
          <a:stretch/>
        </p:blipFill>
        <p:spPr>
          <a:xfrm>
            <a:off x="7801337" y="0"/>
            <a:ext cx="4390663" cy="47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940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F0DED-068E-924C-ACAB-D1080B881799}"/>
              </a:ext>
            </a:extLst>
          </p:cNvPr>
          <p:cNvSpPr/>
          <p:nvPr userDrawn="1"/>
        </p:nvSpPr>
        <p:spPr>
          <a:xfrm>
            <a:off x="8504861" y="0"/>
            <a:ext cx="3687139" cy="67818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73280"/>
                </a:schemeClr>
              </a:gs>
              <a:gs pos="57000">
                <a:schemeClr val="accent4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26B219-6CC6-E984-4813-3FBC61D19A3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64399" y="0"/>
            <a:ext cx="6927601" cy="6781800"/>
          </a:xfrm>
          <a:custGeom>
            <a:avLst/>
            <a:gdLst>
              <a:gd name="connsiteX0" fmla="*/ 0 w 6927601"/>
              <a:gd name="connsiteY0" fmla="*/ 0 h 6781800"/>
              <a:gd name="connsiteX1" fmla="*/ 4579208 w 6927601"/>
              <a:gd name="connsiteY1" fmla="*/ 0 h 6781800"/>
              <a:gd name="connsiteX2" fmla="*/ 6927601 w 6927601"/>
              <a:gd name="connsiteY2" fmla="*/ 4947725 h 6781800"/>
              <a:gd name="connsiteX3" fmla="*/ 6927601 w 6927601"/>
              <a:gd name="connsiteY3" fmla="*/ 6781800 h 6781800"/>
              <a:gd name="connsiteX4" fmla="*/ 3218920 w 6927601"/>
              <a:gd name="connsiteY4" fmla="*/ 6781800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601" h="6781800">
                <a:moveTo>
                  <a:pt x="0" y="0"/>
                </a:moveTo>
                <a:lnTo>
                  <a:pt x="4579208" y="0"/>
                </a:lnTo>
                <a:lnTo>
                  <a:pt x="6927601" y="4947725"/>
                </a:lnTo>
                <a:lnTo>
                  <a:pt x="6927601" y="6781800"/>
                </a:lnTo>
                <a:lnTo>
                  <a:pt x="3218920" y="67818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>
            <a:lvl1pPr>
              <a:defRPr>
                <a:solidFill>
                  <a:srgbClr val="E524DA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0EC48A4-8D3C-FE47-B113-AB052835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59146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32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D7A9B28-1564-2367-695A-2994ABB5DDA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869557" y="0"/>
            <a:ext cx="8322443" cy="6781800"/>
          </a:xfrm>
          <a:custGeom>
            <a:avLst/>
            <a:gdLst>
              <a:gd name="connsiteX0" fmla="*/ 0 w 8322443"/>
              <a:gd name="connsiteY0" fmla="*/ 0 h 6781800"/>
              <a:gd name="connsiteX1" fmla="*/ 8322443 w 8322443"/>
              <a:gd name="connsiteY1" fmla="*/ 0 h 6781800"/>
              <a:gd name="connsiteX2" fmla="*/ 8322443 w 8322443"/>
              <a:gd name="connsiteY2" fmla="*/ 6781800 h 6781800"/>
              <a:gd name="connsiteX3" fmla="*/ 3204671 w 8322443"/>
              <a:gd name="connsiteY3" fmla="*/ 6781800 h 6781800"/>
              <a:gd name="connsiteX4" fmla="*/ 0 w 8322443"/>
              <a:gd name="connsiteY4" fmla="*/ 10525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2443" h="6781800">
                <a:moveTo>
                  <a:pt x="0" y="0"/>
                </a:moveTo>
                <a:lnTo>
                  <a:pt x="8322443" y="0"/>
                </a:lnTo>
                <a:lnTo>
                  <a:pt x="8322443" y="6781800"/>
                </a:lnTo>
                <a:lnTo>
                  <a:pt x="3204671" y="6781800"/>
                </a:lnTo>
                <a:lnTo>
                  <a:pt x="0" y="105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>
            <a:lvl1pPr>
              <a:defRPr>
                <a:solidFill>
                  <a:srgbClr val="E524DA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93DD75D2-BCAA-F253-C2E1-22CFC03E67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223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32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/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63A48DF-495D-0497-BE6A-C6D0D6A6E9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9199" y="2022763"/>
            <a:ext cx="3838967" cy="249045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rgbClr val="E524DA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9383762-8BA6-C65B-2035-96146FD2F721}"/>
              </a:ext>
            </a:extLst>
          </p:cNvPr>
          <p:cNvSpPr/>
          <p:nvPr userDrawn="1"/>
        </p:nvSpPr>
        <p:spPr>
          <a:xfrm rot="10800000" flipH="1">
            <a:off x="0" y="0"/>
            <a:ext cx="4885145" cy="6781800"/>
          </a:xfrm>
          <a:custGeom>
            <a:avLst/>
            <a:gdLst>
              <a:gd name="connsiteX0" fmla="*/ 0 w 4885145"/>
              <a:gd name="connsiteY0" fmla="*/ 6781800 h 6781800"/>
              <a:gd name="connsiteX1" fmla="*/ 1993182 w 4885145"/>
              <a:gd name="connsiteY1" fmla="*/ 6781800 h 6781800"/>
              <a:gd name="connsiteX2" fmla="*/ 4885145 w 4885145"/>
              <a:gd name="connsiteY2" fmla="*/ 0 h 6781800"/>
              <a:gd name="connsiteX3" fmla="*/ 0 w 4885145"/>
              <a:gd name="connsiteY3" fmla="*/ 0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145" h="6781800">
                <a:moveTo>
                  <a:pt x="0" y="6781800"/>
                </a:moveTo>
                <a:lnTo>
                  <a:pt x="1993182" y="6781800"/>
                </a:lnTo>
                <a:lnTo>
                  <a:pt x="4885145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87000">
                <a:schemeClr val="accent1">
                  <a:alpha val="86000"/>
                </a:schemeClr>
              </a:gs>
              <a:gs pos="0">
                <a:schemeClr val="accent3">
                  <a:alpha val="86667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135498" y="1153683"/>
            <a:ext cx="5081587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2D8E99B-8AD8-4BAF-BB2F-99E5B85171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56D7835-86BA-C883-5042-448A3439F7F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83E649B-D021-DE87-FD41-673D3932E3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close-up of a computer&#10;&#10;Description automatically generated">
            <a:extLst>
              <a:ext uri="{FF2B5EF4-FFF2-40B4-BE49-F238E27FC236}">
                <a16:creationId xmlns:a16="http://schemas.microsoft.com/office/drawing/2014/main" id="{210D9FE7-420C-BB9D-0114-6797B6210D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1" y="1876390"/>
            <a:ext cx="5916163" cy="344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141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/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5CE2C3C-09EC-0293-852A-A4E528803E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5B3AE2-4E3A-9AEA-E26C-B28B0E4CF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2604089"/>
            <a:ext cx="5248758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60358A-5351-E3B7-5B0F-3BD856C13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10772"/>
            <a:ext cx="3187485" cy="61928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  <a:endParaRPr lang="en-GB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64B6FB-CC26-C94F-AB8C-23536AFA9FE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3247456"/>
            <a:ext cx="7245096" cy="270528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BB5F23-7CC4-9D7F-8E84-D0F32D9114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476591" y="0"/>
            <a:ext cx="11715409" cy="4968193"/>
          </a:xfrm>
          <a:custGeom>
            <a:avLst/>
            <a:gdLst>
              <a:gd name="connsiteX0" fmla="*/ 11715409 w 11715409"/>
              <a:gd name="connsiteY0" fmla="*/ 0 h 4968193"/>
              <a:gd name="connsiteX1" fmla="*/ 0 w 11715409"/>
              <a:gd name="connsiteY1" fmla="*/ 0 h 4968193"/>
              <a:gd name="connsiteX2" fmla="*/ 0 w 11715409"/>
              <a:gd name="connsiteY2" fmla="*/ 4968193 h 49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409" h="4968193">
                <a:moveTo>
                  <a:pt x="11715409" y="0"/>
                </a:moveTo>
                <a:lnTo>
                  <a:pt x="0" y="0"/>
                </a:lnTo>
                <a:lnTo>
                  <a:pt x="0" y="496819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solidFill>
                  <a:srgbClr val="E524DA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115FAA-5F16-1971-0295-A6815B750065}"/>
              </a:ext>
            </a:extLst>
          </p:cNvPr>
          <p:cNvCxnSpPr>
            <a:cxnSpLocks/>
          </p:cNvCxnSpPr>
          <p:nvPr userDrawn="1"/>
        </p:nvCxnSpPr>
        <p:spPr>
          <a:xfrm>
            <a:off x="381000" y="-28575"/>
            <a:ext cx="11841353" cy="5028416"/>
          </a:xfrm>
          <a:prstGeom prst="line">
            <a:avLst/>
          </a:prstGeom>
          <a:ln w="28575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1683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with 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2069EAC-1205-3C44-B383-70318788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FCA22BF-4FA1-E640-A058-B95944BB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C1D64D0-150F-1141-94A4-3CBC9EF7A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50323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09600" y="139738"/>
            <a:ext cx="4549453" cy="410233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FontTx/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264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4699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6CEDE-0A83-584D-98A2-88E62A7E1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2F5712D-CCD9-6B49-9BEA-744715125B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4431" y="-7481"/>
            <a:ext cx="7714804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0 w 10011229"/>
              <a:gd name="connsiteY0" fmla="*/ 0 h 6879771"/>
              <a:gd name="connsiteX1" fmla="*/ 10011229 w 10011229"/>
              <a:gd name="connsiteY1" fmla="*/ 5450 h 6879771"/>
              <a:gd name="connsiteX2" fmla="*/ 1759858 w 10011229"/>
              <a:gd name="connsiteY2" fmla="*/ 6865257 h 6879771"/>
              <a:gd name="connsiteX3" fmla="*/ 3629 w 10011229"/>
              <a:gd name="connsiteY3" fmla="*/ 6879771 h 6879771"/>
              <a:gd name="connsiteX4" fmla="*/ 3629 w 10011229"/>
              <a:gd name="connsiteY4" fmla="*/ 3476171 h 6879771"/>
              <a:gd name="connsiteX5" fmla="*/ 0 w 10011229"/>
              <a:gd name="connsiteY5" fmla="*/ 0 h 6879771"/>
              <a:gd name="connsiteX0" fmla="*/ 0 w 8095344"/>
              <a:gd name="connsiteY0" fmla="*/ 0 h 6879771"/>
              <a:gd name="connsiteX1" fmla="*/ 8095344 w 8095344"/>
              <a:gd name="connsiteY1" fmla="*/ 38146 h 6879771"/>
              <a:gd name="connsiteX2" fmla="*/ 1759858 w 8095344"/>
              <a:gd name="connsiteY2" fmla="*/ 6865257 h 6879771"/>
              <a:gd name="connsiteX3" fmla="*/ 3629 w 8095344"/>
              <a:gd name="connsiteY3" fmla="*/ 6879771 h 6879771"/>
              <a:gd name="connsiteX4" fmla="*/ 3629 w 8095344"/>
              <a:gd name="connsiteY4" fmla="*/ 3476171 h 6879771"/>
              <a:gd name="connsiteX5" fmla="*/ 0 w 8095344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1759858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5776687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6687 w 7714804"/>
              <a:gd name="connsiteY2" fmla="*/ 6865257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4804" h="6879771">
                <a:moveTo>
                  <a:pt x="0" y="0"/>
                </a:moveTo>
                <a:lnTo>
                  <a:pt x="7714804" y="9902"/>
                </a:lnTo>
                <a:cubicBezTo>
                  <a:pt x="7066619" y="2299318"/>
                  <a:pt x="6476388" y="4543605"/>
                  <a:pt x="5770248" y="6878150"/>
                </a:cubicBezTo>
                <a:lnTo>
                  <a:pt x="3629" y="6879771"/>
                </a:lnTo>
                <a:lnTo>
                  <a:pt x="3629" y="3476171"/>
                </a:lnTo>
                <a:cubicBezTo>
                  <a:pt x="2419" y="2317447"/>
                  <a:pt x="1210" y="1158724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439121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D39EF889-7E78-4446-8D9F-7E5F07EC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C909C7F-0C59-2548-9A2A-EBCEEDA2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6226629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0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6226629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6019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279625D4-7503-E745-B668-0E2D03E0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E1EBA1E-E238-CC48-9EA8-762DB1C5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3481523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4354568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100879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70725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A6BFFB58-E71F-DB46-95FD-CE3FAE35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58EC235-724C-FC4A-905B-14D20FC1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35"/>
          </p:nvPr>
        </p:nvSpPr>
        <p:spPr>
          <a:xfrm>
            <a:off x="3390889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9" name="Content Placeholder 2"/>
          <p:cNvSpPr>
            <a:spLocks noGrp="1"/>
          </p:cNvSpPr>
          <p:nvPr>
            <p:ph sz="quarter" idx="37"/>
          </p:nvPr>
        </p:nvSpPr>
        <p:spPr>
          <a:xfrm>
            <a:off x="6172178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39"/>
          </p:nvPr>
        </p:nvSpPr>
        <p:spPr>
          <a:xfrm>
            <a:off x="8953467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3390889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41"/>
          </p:nvPr>
        </p:nvSpPr>
        <p:spPr>
          <a:xfrm>
            <a:off x="6172177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8953465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1941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52CD12A-A035-A343-8011-C4B499FF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05E1DFF-58F7-7341-8AD1-AFE5C02B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226175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5355770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8163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A8BBD46-D6D1-A345-AB74-67A9DB4D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0E398DB-AAB5-D541-9341-5231C5A1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226628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09148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226628" y="1524002"/>
            <a:ext cx="5355771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0341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6AECFD17-6C57-7846-92D8-F140E2C0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390E60F-8339-F748-B9C1-7914326F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4383315"/>
            <a:ext cx="3481523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31"/>
          </p:nvPr>
        </p:nvSpPr>
        <p:spPr>
          <a:xfrm>
            <a:off x="609600" y="1524001"/>
            <a:ext cx="3481523" cy="264544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quarter" idx="32"/>
          </p:nvPr>
        </p:nvSpPr>
        <p:spPr>
          <a:xfrm>
            <a:off x="8100205" y="1524001"/>
            <a:ext cx="3482195" cy="264544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33"/>
          </p:nvPr>
        </p:nvSpPr>
        <p:spPr>
          <a:xfrm>
            <a:off x="4354903" y="1524001"/>
            <a:ext cx="3482195" cy="264544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9255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C9AAC01-0DC3-CF49-81DD-504451ED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0418CE0-4200-8B49-9B58-094F4C88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 picture containing display&#10;&#10;Description automatically generated">
            <a:extLst>
              <a:ext uri="{FF2B5EF4-FFF2-40B4-BE49-F238E27FC236}">
                <a16:creationId xmlns:a16="http://schemas.microsoft.com/office/drawing/2014/main" id="{D9AF2616-4A7B-FC4B-89BC-2B864362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1541463"/>
            <a:ext cx="6784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762375" y="1938567"/>
            <a:ext cx="4667250" cy="262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696056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Jo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86ECBB1E-B94B-A34E-AC5A-FEC612529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27E87A6F-28FC-2A4D-B2C1-FD9CA9F41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9600" y="1657350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248602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248602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248602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391750" y="1657350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626817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626817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626817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173899" y="1657350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30"/>
          </p:nvPr>
        </p:nvSpPr>
        <p:spPr>
          <a:xfrm>
            <a:off x="10050324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10050324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10050324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609600" y="3894318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48602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248602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248602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4391750" y="3894318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8"/>
          </p:nvPr>
        </p:nvSpPr>
        <p:spPr>
          <a:xfrm>
            <a:off x="626817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626817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626817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8173899" y="3894318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42"/>
          </p:nvPr>
        </p:nvSpPr>
        <p:spPr>
          <a:xfrm>
            <a:off x="10050324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43"/>
          </p:nvPr>
        </p:nvSpPr>
        <p:spPr>
          <a:xfrm>
            <a:off x="10050324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44"/>
          </p:nvPr>
        </p:nvSpPr>
        <p:spPr>
          <a:xfrm>
            <a:off x="10050324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6340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E72E548-EF18-F24F-A8EC-E45CB9E2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EF6A283-8ADE-9941-8045-8054B257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-7620" y="0"/>
            <a:ext cx="12192000" cy="5867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70827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62938210-67A3-9149-A0BD-AD17160D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BFA5087-CE37-D240-8A92-D41BA9A1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4276448"/>
            <a:ext cx="3481523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355576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100205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967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6CEDE-0A83-584D-98A2-88E62A7E1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2F5712D-CCD9-6B49-9BEA-744715125B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817" y="-7482"/>
            <a:ext cx="5101790" cy="6869989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0 w 10011229"/>
              <a:gd name="connsiteY0" fmla="*/ 0 h 6879771"/>
              <a:gd name="connsiteX1" fmla="*/ 10011229 w 10011229"/>
              <a:gd name="connsiteY1" fmla="*/ 5450 h 6879771"/>
              <a:gd name="connsiteX2" fmla="*/ 1759858 w 10011229"/>
              <a:gd name="connsiteY2" fmla="*/ 6865257 h 6879771"/>
              <a:gd name="connsiteX3" fmla="*/ 3629 w 10011229"/>
              <a:gd name="connsiteY3" fmla="*/ 6879771 h 6879771"/>
              <a:gd name="connsiteX4" fmla="*/ 3629 w 10011229"/>
              <a:gd name="connsiteY4" fmla="*/ 3476171 h 6879771"/>
              <a:gd name="connsiteX5" fmla="*/ 0 w 10011229"/>
              <a:gd name="connsiteY5" fmla="*/ 0 h 6879771"/>
              <a:gd name="connsiteX0" fmla="*/ 0 w 8095344"/>
              <a:gd name="connsiteY0" fmla="*/ 0 h 6879771"/>
              <a:gd name="connsiteX1" fmla="*/ 8095344 w 8095344"/>
              <a:gd name="connsiteY1" fmla="*/ 38146 h 6879771"/>
              <a:gd name="connsiteX2" fmla="*/ 1759858 w 8095344"/>
              <a:gd name="connsiteY2" fmla="*/ 6865257 h 6879771"/>
              <a:gd name="connsiteX3" fmla="*/ 3629 w 8095344"/>
              <a:gd name="connsiteY3" fmla="*/ 6879771 h 6879771"/>
              <a:gd name="connsiteX4" fmla="*/ 3629 w 8095344"/>
              <a:gd name="connsiteY4" fmla="*/ 3476171 h 6879771"/>
              <a:gd name="connsiteX5" fmla="*/ 0 w 8095344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1759858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5776687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6687 w 7714804"/>
              <a:gd name="connsiteY2" fmla="*/ 6865257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2973747 w 7711176"/>
              <a:gd name="connsiteY0" fmla="*/ 626485 h 6869882"/>
              <a:gd name="connsiteX1" fmla="*/ 7711176 w 7711176"/>
              <a:gd name="connsiteY1" fmla="*/ 13 h 6869882"/>
              <a:gd name="connsiteX2" fmla="*/ 5766620 w 7711176"/>
              <a:gd name="connsiteY2" fmla="*/ 6868261 h 6869882"/>
              <a:gd name="connsiteX3" fmla="*/ 1 w 7711176"/>
              <a:gd name="connsiteY3" fmla="*/ 6869882 h 6869882"/>
              <a:gd name="connsiteX4" fmla="*/ 1 w 7711176"/>
              <a:gd name="connsiteY4" fmla="*/ 3466282 h 6869882"/>
              <a:gd name="connsiteX5" fmla="*/ 2973747 w 7711176"/>
              <a:gd name="connsiteY5" fmla="*/ 626485 h 6869882"/>
              <a:gd name="connsiteX0" fmla="*/ 2628059 w 7711176"/>
              <a:gd name="connsiteY0" fmla="*/ 0 h 6879771"/>
              <a:gd name="connsiteX1" fmla="*/ 7711176 w 7711176"/>
              <a:gd name="connsiteY1" fmla="*/ 9902 h 6879771"/>
              <a:gd name="connsiteX2" fmla="*/ 5766620 w 7711176"/>
              <a:gd name="connsiteY2" fmla="*/ 6878150 h 6879771"/>
              <a:gd name="connsiteX3" fmla="*/ 1 w 7711176"/>
              <a:gd name="connsiteY3" fmla="*/ 6879771 h 6879771"/>
              <a:gd name="connsiteX4" fmla="*/ 1 w 7711176"/>
              <a:gd name="connsiteY4" fmla="*/ 3476171 h 6879771"/>
              <a:gd name="connsiteX5" fmla="*/ 2628059 w 7711176"/>
              <a:gd name="connsiteY5" fmla="*/ 0 h 6879771"/>
              <a:gd name="connsiteX0" fmla="*/ 2628058 w 7711175"/>
              <a:gd name="connsiteY0" fmla="*/ 0 h 6879771"/>
              <a:gd name="connsiteX1" fmla="*/ 7711175 w 7711175"/>
              <a:gd name="connsiteY1" fmla="*/ 9902 h 6879771"/>
              <a:gd name="connsiteX2" fmla="*/ 5766619 w 7711175"/>
              <a:gd name="connsiteY2" fmla="*/ 6878150 h 6879771"/>
              <a:gd name="connsiteX3" fmla="*/ 0 w 7711175"/>
              <a:gd name="connsiteY3" fmla="*/ 6879771 h 6879771"/>
              <a:gd name="connsiteX4" fmla="*/ 2642839 w 7711175"/>
              <a:gd name="connsiteY4" fmla="*/ 3498500 h 6879771"/>
              <a:gd name="connsiteX5" fmla="*/ 2628058 w 7711175"/>
              <a:gd name="connsiteY5" fmla="*/ 0 h 6879771"/>
              <a:gd name="connsiteX0" fmla="*/ 0 w 5083117"/>
              <a:gd name="connsiteY0" fmla="*/ 0 h 6878150"/>
              <a:gd name="connsiteX1" fmla="*/ 5083117 w 5083117"/>
              <a:gd name="connsiteY1" fmla="*/ 9902 h 6878150"/>
              <a:gd name="connsiteX2" fmla="*/ 3138561 w 5083117"/>
              <a:gd name="connsiteY2" fmla="*/ 6878150 h 6878150"/>
              <a:gd name="connsiteX3" fmla="*/ 527737 w 5083117"/>
              <a:gd name="connsiteY3" fmla="*/ 6745797 h 6878150"/>
              <a:gd name="connsiteX4" fmla="*/ 14781 w 5083117"/>
              <a:gd name="connsiteY4" fmla="*/ 3498500 h 6878150"/>
              <a:gd name="connsiteX5" fmla="*/ 0 w 5083117"/>
              <a:gd name="connsiteY5" fmla="*/ 0 h 6878150"/>
              <a:gd name="connsiteX0" fmla="*/ 18673 w 5101790"/>
              <a:gd name="connsiteY0" fmla="*/ 0 h 6878150"/>
              <a:gd name="connsiteX1" fmla="*/ 5101790 w 5101790"/>
              <a:gd name="connsiteY1" fmla="*/ 9902 h 6878150"/>
              <a:gd name="connsiteX2" fmla="*/ 3157234 w 5101790"/>
              <a:gd name="connsiteY2" fmla="*/ 6878150 h 6878150"/>
              <a:gd name="connsiteX3" fmla="*/ 0 w 5101790"/>
              <a:gd name="connsiteY3" fmla="*/ 6868606 h 6878150"/>
              <a:gd name="connsiteX4" fmla="*/ 33454 w 5101790"/>
              <a:gd name="connsiteY4" fmla="*/ 3498500 h 6878150"/>
              <a:gd name="connsiteX5" fmla="*/ 18673 w 5101790"/>
              <a:gd name="connsiteY5" fmla="*/ 0 h 6878150"/>
              <a:gd name="connsiteX0" fmla="*/ 18673 w 5101790"/>
              <a:gd name="connsiteY0" fmla="*/ 0 h 6878150"/>
              <a:gd name="connsiteX1" fmla="*/ 5101790 w 5101790"/>
              <a:gd name="connsiteY1" fmla="*/ 9902 h 6878150"/>
              <a:gd name="connsiteX2" fmla="*/ 3157234 w 5101790"/>
              <a:gd name="connsiteY2" fmla="*/ 6878150 h 6878150"/>
              <a:gd name="connsiteX3" fmla="*/ 0 w 5101790"/>
              <a:gd name="connsiteY3" fmla="*/ 6868606 h 6878150"/>
              <a:gd name="connsiteX4" fmla="*/ 11151 w 5101790"/>
              <a:gd name="connsiteY4" fmla="*/ 3453842 h 6878150"/>
              <a:gd name="connsiteX5" fmla="*/ 18673 w 5101790"/>
              <a:gd name="connsiteY5" fmla="*/ 0 h 68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1790" h="6878150">
                <a:moveTo>
                  <a:pt x="18673" y="0"/>
                </a:moveTo>
                <a:lnTo>
                  <a:pt x="5101790" y="9902"/>
                </a:lnTo>
                <a:cubicBezTo>
                  <a:pt x="4453605" y="2299318"/>
                  <a:pt x="3863374" y="4543605"/>
                  <a:pt x="3157234" y="6878150"/>
                </a:cubicBezTo>
                <a:lnTo>
                  <a:pt x="0" y="6868606"/>
                </a:lnTo>
                <a:lnTo>
                  <a:pt x="11151" y="3453842"/>
                </a:lnTo>
                <a:cubicBezTo>
                  <a:pt x="9941" y="2295118"/>
                  <a:pt x="19883" y="1158724"/>
                  <a:pt x="1867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078073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ct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97215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/ Image Lef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4CE1E563-E0C0-C344-ACF2-4BCC0D14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414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FA7B3DE-CD0A-224C-976C-A050A31AA0D9}"/>
              </a:ext>
            </a:extLst>
          </p:cNvPr>
          <p:cNvSpPr>
            <a:spLocks noEditPoints="1"/>
          </p:cNvSpPr>
          <p:nvPr/>
        </p:nvSpPr>
        <p:spPr bwMode="auto">
          <a:xfrm>
            <a:off x="7045325" y="2806700"/>
            <a:ext cx="415925" cy="344488"/>
          </a:xfrm>
          <a:custGeom>
            <a:avLst/>
            <a:gdLst>
              <a:gd name="T0" fmla="*/ 247270 w 1167"/>
              <a:gd name="T1" fmla="*/ 344809 h 1006"/>
              <a:gd name="T2" fmla="*/ 247270 w 1167"/>
              <a:gd name="T3" fmla="*/ 344809 h 1006"/>
              <a:gd name="T4" fmla="*/ 247270 w 1167"/>
              <a:gd name="T5" fmla="*/ 192627 h 1006"/>
              <a:gd name="T6" fmla="*/ 371617 w 1167"/>
              <a:gd name="T7" fmla="*/ 0 h 1006"/>
              <a:gd name="T8" fmla="*/ 409028 w 1167"/>
              <a:gd name="T9" fmla="*/ 65466 h 1006"/>
              <a:gd name="T10" fmla="*/ 332781 w 1167"/>
              <a:gd name="T11" fmla="*/ 180288 h 1006"/>
              <a:gd name="T12" fmla="*/ 415798 w 1167"/>
              <a:gd name="T13" fmla="*/ 180288 h 1006"/>
              <a:gd name="T14" fmla="*/ 415798 w 1167"/>
              <a:gd name="T15" fmla="*/ 344809 h 1006"/>
              <a:gd name="T16" fmla="*/ 247270 w 1167"/>
              <a:gd name="T17" fmla="*/ 344809 h 1006"/>
              <a:gd name="T18" fmla="*/ 0 w 1167"/>
              <a:gd name="T19" fmla="*/ 344809 h 1006"/>
              <a:gd name="T20" fmla="*/ 0 w 1167"/>
              <a:gd name="T21" fmla="*/ 344809 h 1006"/>
              <a:gd name="T22" fmla="*/ 0 w 1167"/>
              <a:gd name="T23" fmla="*/ 192627 h 1006"/>
              <a:gd name="T24" fmla="*/ 121853 w 1167"/>
              <a:gd name="T25" fmla="*/ 0 h 1006"/>
              <a:gd name="T26" fmla="*/ 159621 w 1167"/>
              <a:gd name="T27" fmla="*/ 65466 h 1006"/>
              <a:gd name="T28" fmla="*/ 83373 w 1167"/>
              <a:gd name="T29" fmla="*/ 180288 h 1006"/>
              <a:gd name="T30" fmla="*/ 167816 w 1167"/>
              <a:gd name="T31" fmla="*/ 180288 h 1006"/>
              <a:gd name="T32" fmla="*/ 167816 w 1167"/>
              <a:gd name="T33" fmla="*/ 344809 h 1006"/>
              <a:gd name="T34" fmla="*/ 0 w 1167"/>
              <a:gd name="T35" fmla="*/ 344809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gradFill>
            <a:gsLst>
              <a:gs pos="72000">
                <a:schemeClr val="accent1"/>
              </a:gs>
              <a:gs pos="0">
                <a:schemeClr val="accent3"/>
              </a:gs>
            </a:gsLst>
            <a:lin ang="4200000" scaled="0"/>
          </a:gradFill>
          <a:ln>
            <a:noFill/>
          </a:ln>
        </p:spPr>
        <p:txBody>
          <a:bodyPr/>
          <a:lstStyle/>
          <a:p>
            <a:endParaRPr lang="en-US" dirty="0">
              <a:gradFill>
                <a:gsLst>
                  <a:gs pos="72000">
                    <a:schemeClr val="accent1"/>
                  </a:gs>
                  <a:gs pos="0">
                    <a:schemeClr val="accent3"/>
                  </a:gs>
                </a:gsLst>
                <a:lin ang="4200000" scaled="0"/>
              </a:gradFill>
            </a:endParaRPr>
          </a:p>
        </p:txBody>
      </p:sp>
      <p:sp>
        <p:nvSpPr>
          <p:cNvPr id="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7461775" cy="686063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377" h="6860633">
                <a:moveTo>
                  <a:pt x="0" y="0"/>
                </a:moveTo>
                <a:lnTo>
                  <a:pt x="8291377" y="0"/>
                </a:lnTo>
                <a:lnTo>
                  <a:pt x="5336493" y="686063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34514" y="2877181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644873-F983-7147-0CC4-58584A65D115}"/>
              </a:ext>
            </a:extLst>
          </p:cNvPr>
          <p:cNvCxnSpPr>
            <a:cxnSpLocks/>
          </p:cNvCxnSpPr>
          <p:nvPr userDrawn="1"/>
        </p:nvCxnSpPr>
        <p:spPr>
          <a:xfrm flipV="1">
            <a:off x="4765589" y="-37070"/>
            <a:ext cx="2726725" cy="7026875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638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/ Image RIgh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E57B0054-108F-0144-B1E3-67FB48358DE9}"/>
              </a:ext>
            </a:extLst>
          </p:cNvPr>
          <p:cNvSpPr>
            <a:spLocks noEditPoints="1"/>
          </p:cNvSpPr>
          <p:nvPr/>
        </p:nvSpPr>
        <p:spPr bwMode="auto">
          <a:xfrm>
            <a:off x="598488" y="2806700"/>
            <a:ext cx="415925" cy="344488"/>
          </a:xfrm>
          <a:custGeom>
            <a:avLst/>
            <a:gdLst>
              <a:gd name="T0" fmla="*/ 247270 w 1167"/>
              <a:gd name="T1" fmla="*/ 344809 h 1006"/>
              <a:gd name="T2" fmla="*/ 247270 w 1167"/>
              <a:gd name="T3" fmla="*/ 344809 h 1006"/>
              <a:gd name="T4" fmla="*/ 247270 w 1167"/>
              <a:gd name="T5" fmla="*/ 192627 h 1006"/>
              <a:gd name="T6" fmla="*/ 371617 w 1167"/>
              <a:gd name="T7" fmla="*/ 0 h 1006"/>
              <a:gd name="T8" fmla="*/ 409028 w 1167"/>
              <a:gd name="T9" fmla="*/ 65466 h 1006"/>
              <a:gd name="T10" fmla="*/ 332781 w 1167"/>
              <a:gd name="T11" fmla="*/ 180288 h 1006"/>
              <a:gd name="T12" fmla="*/ 415798 w 1167"/>
              <a:gd name="T13" fmla="*/ 180288 h 1006"/>
              <a:gd name="T14" fmla="*/ 415798 w 1167"/>
              <a:gd name="T15" fmla="*/ 344809 h 1006"/>
              <a:gd name="T16" fmla="*/ 247270 w 1167"/>
              <a:gd name="T17" fmla="*/ 344809 h 1006"/>
              <a:gd name="T18" fmla="*/ 0 w 1167"/>
              <a:gd name="T19" fmla="*/ 344809 h 1006"/>
              <a:gd name="T20" fmla="*/ 0 w 1167"/>
              <a:gd name="T21" fmla="*/ 344809 h 1006"/>
              <a:gd name="T22" fmla="*/ 0 w 1167"/>
              <a:gd name="T23" fmla="*/ 192627 h 1006"/>
              <a:gd name="T24" fmla="*/ 121853 w 1167"/>
              <a:gd name="T25" fmla="*/ 0 h 1006"/>
              <a:gd name="T26" fmla="*/ 159621 w 1167"/>
              <a:gd name="T27" fmla="*/ 65466 h 1006"/>
              <a:gd name="T28" fmla="*/ 83373 w 1167"/>
              <a:gd name="T29" fmla="*/ 180288 h 1006"/>
              <a:gd name="T30" fmla="*/ 167816 w 1167"/>
              <a:gd name="T31" fmla="*/ 180288 h 1006"/>
              <a:gd name="T32" fmla="*/ 167816 w 1167"/>
              <a:gd name="T33" fmla="*/ 344809 h 1006"/>
              <a:gd name="T34" fmla="*/ 0 w 1167"/>
              <a:gd name="T35" fmla="*/ 344809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gradFill>
            <a:gsLst>
              <a:gs pos="72000">
                <a:schemeClr val="accent1"/>
              </a:gs>
              <a:gs pos="0">
                <a:schemeClr val="accent3"/>
              </a:gs>
            </a:gsLst>
            <a:lin ang="4200000" scaled="0"/>
          </a:gradFill>
          <a:ln>
            <a:noFill/>
          </a:ln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87631" y="2862893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635044" y="-2634"/>
            <a:ext cx="7561245" cy="686982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  <a:gd name="connsiteX0" fmla="*/ 0 w 8317836"/>
              <a:gd name="connsiteY0" fmla="*/ 0 h 6858000"/>
              <a:gd name="connsiteX1" fmla="*/ 8291377 w 8317836"/>
              <a:gd name="connsiteY1" fmla="*/ 0 h 6858000"/>
              <a:gd name="connsiteX2" fmla="*/ 8317836 w 8317836"/>
              <a:gd name="connsiteY2" fmla="*/ 6848601 h 6858000"/>
              <a:gd name="connsiteX3" fmla="*/ 0 w 8317836"/>
              <a:gd name="connsiteY3" fmla="*/ 6858000 h 6858000"/>
              <a:gd name="connsiteX4" fmla="*/ 0 w 8317836"/>
              <a:gd name="connsiteY4" fmla="*/ 0 h 6858000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115036 w 8317836"/>
              <a:gd name="connsiteY3" fmla="*/ 6845968 h 6848601"/>
              <a:gd name="connsiteX4" fmla="*/ 0 w 8317836"/>
              <a:gd name="connsiteY4" fmla="*/ 0 h 6848601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088298 w 8317836"/>
              <a:gd name="connsiteY3" fmla="*/ 6845968 h 6848601"/>
              <a:gd name="connsiteX4" fmla="*/ 0 w 8317836"/>
              <a:gd name="connsiteY4" fmla="*/ 0 h 6848601"/>
              <a:gd name="connsiteX0" fmla="*/ 0 w 8304466"/>
              <a:gd name="connsiteY0" fmla="*/ 0 h 6848601"/>
              <a:gd name="connsiteX1" fmla="*/ 8291377 w 8304466"/>
              <a:gd name="connsiteY1" fmla="*/ 0 h 6848601"/>
              <a:gd name="connsiteX2" fmla="*/ 8304466 w 8304466"/>
              <a:gd name="connsiteY2" fmla="*/ 6848601 h 6848601"/>
              <a:gd name="connsiteX3" fmla="*/ 3088298 w 8304466"/>
              <a:gd name="connsiteY3" fmla="*/ 6845968 h 6848601"/>
              <a:gd name="connsiteX4" fmla="*/ 0 w 8304466"/>
              <a:gd name="connsiteY4" fmla="*/ 0 h 6848601"/>
              <a:gd name="connsiteX0" fmla="*/ 0 w 8330971"/>
              <a:gd name="connsiteY0" fmla="*/ 0 h 6864504"/>
              <a:gd name="connsiteX1" fmla="*/ 8291377 w 8330971"/>
              <a:gd name="connsiteY1" fmla="*/ 0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4504"/>
              <a:gd name="connsiteX1" fmla="*/ 8309049 w 8330971"/>
              <a:gd name="connsiteY1" fmla="*/ 15902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7062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29137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66312"/>
              <a:gd name="connsiteY0" fmla="*/ 0 h 6861870"/>
              <a:gd name="connsiteX1" fmla="*/ 8326720 w 8366312"/>
              <a:gd name="connsiteY1" fmla="*/ 7950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563"/>
              <a:gd name="connsiteY0" fmla="*/ 0 h 6861870"/>
              <a:gd name="connsiteX1" fmla="*/ 8353228 w 8366563"/>
              <a:gd name="connsiteY1" fmla="*/ 15901 h 6861870"/>
              <a:gd name="connsiteX2" fmla="*/ 8366312 w 8366563"/>
              <a:gd name="connsiteY2" fmla="*/ 6856552 h 6861870"/>
              <a:gd name="connsiteX3" fmla="*/ 3070630 w 8366563"/>
              <a:gd name="connsiteY3" fmla="*/ 6861870 h 6861870"/>
              <a:gd name="connsiteX4" fmla="*/ 0 w 8366563"/>
              <a:gd name="connsiteY4" fmla="*/ 0 h 6861870"/>
              <a:gd name="connsiteX0" fmla="*/ 0 w 8366563"/>
              <a:gd name="connsiteY0" fmla="*/ 2 h 6861872"/>
              <a:gd name="connsiteX1" fmla="*/ 8353228 w 8366563"/>
              <a:gd name="connsiteY1" fmla="*/ 0 h 6861872"/>
              <a:gd name="connsiteX2" fmla="*/ 8366312 w 8366563"/>
              <a:gd name="connsiteY2" fmla="*/ 6856554 h 6861872"/>
              <a:gd name="connsiteX3" fmla="*/ 3070630 w 8366563"/>
              <a:gd name="connsiteY3" fmla="*/ 6861872 h 6861872"/>
              <a:gd name="connsiteX4" fmla="*/ 0 w 8366563"/>
              <a:gd name="connsiteY4" fmla="*/ 2 h 6861872"/>
              <a:gd name="connsiteX0" fmla="*/ 0 w 8384234"/>
              <a:gd name="connsiteY0" fmla="*/ 0 h 6885724"/>
              <a:gd name="connsiteX1" fmla="*/ 8370899 w 8384234"/>
              <a:gd name="connsiteY1" fmla="*/ 23852 h 6885724"/>
              <a:gd name="connsiteX2" fmla="*/ 8383983 w 8384234"/>
              <a:gd name="connsiteY2" fmla="*/ 6880406 h 6885724"/>
              <a:gd name="connsiteX3" fmla="*/ 3088301 w 8384234"/>
              <a:gd name="connsiteY3" fmla="*/ 6885724 h 6885724"/>
              <a:gd name="connsiteX4" fmla="*/ 0 w 8384234"/>
              <a:gd name="connsiteY4" fmla="*/ 0 h 6885724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2 h 6869823"/>
              <a:gd name="connsiteX1" fmla="*/ 8388570 w 8401905"/>
              <a:gd name="connsiteY1" fmla="*/ 0 h 6869823"/>
              <a:gd name="connsiteX2" fmla="*/ 8401654 w 8401905"/>
              <a:gd name="connsiteY2" fmla="*/ 6864505 h 6869823"/>
              <a:gd name="connsiteX3" fmla="*/ 3105972 w 8401905"/>
              <a:gd name="connsiteY3" fmla="*/ 6869823 h 6869823"/>
              <a:gd name="connsiteX4" fmla="*/ 0 w 8401905"/>
              <a:gd name="connsiteY4" fmla="*/ 2 h 68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1905" h="6869823">
                <a:moveTo>
                  <a:pt x="0" y="2"/>
                </a:moveTo>
                <a:lnTo>
                  <a:pt x="8388570" y="0"/>
                </a:lnTo>
                <a:cubicBezTo>
                  <a:pt x="8413547" y="2227207"/>
                  <a:pt x="8394347" y="4581638"/>
                  <a:pt x="8401654" y="6864505"/>
                </a:cubicBezTo>
                <a:lnTo>
                  <a:pt x="3105972" y="6869823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5BBE5-A734-1612-32B8-58C35037A2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2C382-42A5-93C1-3F78-8359FCD862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7794BC-3AAC-F3DB-A7EF-24B200FB85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606768" y="-38245"/>
            <a:ext cx="2830120" cy="6950135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4460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gradFill rotWithShape="0">
          <a:gsLst>
            <a:gs pos="80000">
              <a:srgbClr val="002839"/>
            </a:gs>
            <a:gs pos="0">
              <a:srgbClr val="005072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748C1FA-3DB8-D049-95E9-47F54F0E70C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410450" y="0"/>
            <a:ext cx="4781550" cy="6853238"/>
            <a:chOff x="7410472" y="0"/>
            <a:chExt cx="4781528" cy="685247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DCD60CD-22A4-3A48-A7EB-5FA5211A3E14}"/>
                </a:ext>
              </a:extLst>
            </p:cNvPr>
            <p:cNvSpPr/>
            <p:nvPr/>
          </p:nvSpPr>
          <p:spPr>
            <a:xfrm flipH="1">
              <a:off x="7931237" y="0"/>
              <a:ext cx="4260763" cy="6852478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52478">
                  <a:moveTo>
                    <a:pt x="0" y="1988378"/>
                  </a:moveTo>
                  <a:lnTo>
                    <a:pt x="2832100" y="7178"/>
                  </a:lnTo>
                  <a:lnTo>
                    <a:pt x="3180891" y="0"/>
                  </a:lnTo>
                  <a:lnTo>
                    <a:pt x="368300" y="6852478"/>
                  </a:lnTo>
                  <a:lnTo>
                    <a:pt x="0" y="6852478"/>
                  </a:lnTo>
                  <a:lnTo>
                    <a:pt x="0" y="1988378"/>
                  </a:lnTo>
                  <a:close/>
                </a:path>
              </a:pathLst>
            </a:custGeom>
            <a:gradFill>
              <a:gsLst>
                <a:gs pos="48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374295-A7D7-6341-BB7F-6F77265F96AD}"/>
                </a:ext>
              </a:extLst>
            </p:cNvPr>
            <p:cNvSpPr/>
            <p:nvPr/>
          </p:nvSpPr>
          <p:spPr>
            <a:xfrm flipH="1">
              <a:off x="7410472" y="13528"/>
              <a:ext cx="4260763" cy="6825421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852478"/>
                <a:gd name="connsiteX1" fmla="*/ 1960294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971748"/>
                <a:gd name="connsiteX1" fmla="*/ 1960294 w 3180891"/>
                <a:gd name="connsiteY1" fmla="*/ 7178 h 6971748"/>
                <a:gd name="connsiteX2" fmla="*/ 3180891 w 3180891"/>
                <a:gd name="connsiteY2" fmla="*/ 0 h 6971748"/>
                <a:gd name="connsiteX3" fmla="*/ 1257779 w 3180891"/>
                <a:gd name="connsiteY3" fmla="*/ 6971748 h 6971748"/>
                <a:gd name="connsiteX4" fmla="*/ 0 w 3180891"/>
                <a:gd name="connsiteY4" fmla="*/ 6852478 h 6971748"/>
                <a:gd name="connsiteX5" fmla="*/ 0 w 3180891"/>
                <a:gd name="connsiteY5" fmla="*/ 1988378 h 6971748"/>
                <a:gd name="connsiteX0" fmla="*/ 0 w 4294212"/>
                <a:gd name="connsiteY0" fmla="*/ 4065656 h 6971748"/>
                <a:gd name="connsiteX1" fmla="*/ 3073615 w 4294212"/>
                <a:gd name="connsiteY1" fmla="*/ 7178 h 6971748"/>
                <a:gd name="connsiteX2" fmla="*/ 4294212 w 4294212"/>
                <a:gd name="connsiteY2" fmla="*/ 0 h 6971748"/>
                <a:gd name="connsiteX3" fmla="*/ 2371100 w 4294212"/>
                <a:gd name="connsiteY3" fmla="*/ 6971748 h 6971748"/>
                <a:gd name="connsiteX4" fmla="*/ 1113321 w 4294212"/>
                <a:gd name="connsiteY4" fmla="*/ 6852478 h 6971748"/>
                <a:gd name="connsiteX5" fmla="*/ 0 w 4294212"/>
                <a:gd name="connsiteY5" fmla="*/ 4065656 h 6971748"/>
                <a:gd name="connsiteX0" fmla="*/ 11781 w 4305993"/>
                <a:gd name="connsiteY0" fmla="*/ 4065656 h 6971748"/>
                <a:gd name="connsiteX1" fmla="*/ 3085396 w 4305993"/>
                <a:gd name="connsiteY1" fmla="*/ 7178 h 6971748"/>
                <a:gd name="connsiteX2" fmla="*/ 4305993 w 4305993"/>
                <a:gd name="connsiteY2" fmla="*/ 0 h 6971748"/>
                <a:gd name="connsiteX3" fmla="*/ 2382881 w 4305993"/>
                <a:gd name="connsiteY3" fmla="*/ 6971748 h 6971748"/>
                <a:gd name="connsiteX4" fmla="*/ 0 w 4305993"/>
                <a:gd name="connsiteY4" fmla="*/ 6822660 h 6971748"/>
                <a:gd name="connsiteX5" fmla="*/ 11781 w 4305993"/>
                <a:gd name="connsiteY5" fmla="*/ 4065656 h 6971748"/>
                <a:gd name="connsiteX0" fmla="*/ 11781 w 4305993"/>
                <a:gd name="connsiteY0" fmla="*/ 4065656 h 6822660"/>
                <a:gd name="connsiteX1" fmla="*/ 3085396 w 4305993"/>
                <a:gd name="connsiteY1" fmla="*/ 7178 h 6822660"/>
                <a:gd name="connsiteX2" fmla="*/ 4305993 w 4305993"/>
                <a:gd name="connsiteY2" fmla="*/ 0 h 6822660"/>
                <a:gd name="connsiteX3" fmla="*/ 2406444 w 4305993"/>
                <a:gd name="connsiteY3" fmla="*/ 6812721 h 6822660"/>
                <a:gd name="connsiteX4" fmla="*/ 0 w 4305993"/>
                <a:gd name="connsiteY4" fmla="*/ 6822660 h 6822660"/>
                <a:gd name="connsiteX5" fmla="*/ 11781 w 4305993"/>
                <a:gd name="connsiteY5" fmla="*/ 4065656 h 6822660"/>
                <a:gd name="connsiteX0" fmla="*/ 11781 w 3581451"/>
                <a:gd name="connsiteY0" fmla="*/ 4058478 h 6815482"/>
                <a:gd name="connsiteX1" fmla="*/ 3085396 w 3581451"/>
                <a:gd name="connsiteY1" fmla="*/ 0 h 6815482"/>
                <a:gd name="connsiteX2" fmla="*/ 3581451 w 3581451"/>
                <a:gd name="connsiteY2" fmla="*/ 2761 h 6815482"/>
                <a:gd name="connsiteX3" fmla="*/ 2406444 w 3581451"/>
                <a:gd name="connsiteY3" fmla="*/ 6805543 h 6815482"/>
                <a:gd name="connsiteX4" fmla="*/ 0 w 3581451"/>
                <a:gd name="connsiteY4" fmla="*/ 6815482 h 6815482"/>
                <a:gd name="connsiteX5" fmla="*/ 11781 w 3581451"/>
                <a:gd name="connsiteY5" fmla="*/ 4058478 h 6815482"/>
                <a:gd name="connsiteX0" fmla="*/ 11781 w 3581451"/>
                <a:gd name="connsiteY0" fmla="*/ 4055717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11781 w 3581451"/>
                <a:gd name="connsiteY5" fmla="*/ 4055717 h 6812721"/>
                <a:gd name="connsiteX0" fmla="*/ 612621 w 3581451"/>
                <a:gd name="connsiteY0" fmla="*/ 6282082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612621 w 3581451"/>
                <a:gd name="connsiteY5" fmla="*/ 6282082 h 6812721"/>
                <a:gd name="connsiteX0" fmla="*/ 0 w 2968830"/>
                <a:gd name="connsiteY0" fmla="*/ 6282082 h 6822660"/>
                <a:gd name="connsiteX1" fmla="*/ 2555243 w 2968830"/>
                <a:gd name="connsiteY1" fmla="*/ 17117 h 6822660"/>
                <a:gd name="connsiteX2" fmla="*/ 2968830 w 2968830"/>
                <a:gd name="connsiteY2" fmla="*/ 0 h 6822660"/>
                <a:gd name="connsiteX3" fmla="*/ 1793823 w 2968830"/>
                <a:gd name="connsiteY3" fmla="*/ 6802782 h 6822660"/>
                <a:gd name="connsiteX4" fmla="*/ 365216 w 2968830"/>
                <a:gd name="connsiteY4" fmla="*/ 6822660 h 6822660"/>
                <a:gd name="connsiteX5" fmla="*/ 0 w 2968830"/>
                <a:gd name="connsiteY5" fmla="*/ 6282082 h 6822660"/>
                <a:gd name="connsiteX0" fmla="*/ 0 w 3180891"/>
                <a:gd name="connsiteY0" fmla="*/ 6798916 h 6822660"/>
                <a:gd name="connsiteX1" fmla="*/ 2767304 w 3180891"/>
                <a:gd name="connsiteY1" fmla="*/ 17117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61414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  <a:gd name="connsiteX0" fmla="*/ 0 w 3180891"/>
                <a:gd name="connsiteY0" fmla="*/ 6798916 h 6822660"/>
                <a:gd name="connsiteX1" fmla="*/ 2843883 w 3180891"/>
                <a:gd name="connsiteY1" fmla="*/ 7178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84977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25421">
                  <a:moveTo>
                    <a:pt x="0" y="6801677"/>
                  </a:moveTo>
                  <a:lnTo>
                    <a:pt x="2784977" y="0"/>
                  </a:lnTo>
                  <a:lnTo>
                    <a:pt x="3180891" y="2761"/>
                  </a:lnTo>
                  <a:lnTo>
                    <a:pt x="2005884" y="6805543"/>
                  </a:lnTo>
                  <a:lnTo>
                    <a:pt x="577277" y="6825421"/>
                  </a:lnTo>
                  <a:lnTo>
                    <a:pt x="0" y="6801677"/>
                  </a:lnTo>
                  <a:close/>
                </a:path>
              </a:pathLst>
            </a:custGeom>
            <a:gradFill>
              <a:gsLst>
                <a:gs pos="83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2CB327C3-E24E-0441-9D73-90F5E6172ACB}"/>
              </a:ext>
            </a:extLst>
          </p:cNvPr>
          <p:cNvSpPr/>
          <p:nvPr/>
        </p:nvSpPr>
        <p:spPr>
          <a:xfrm>
            <a:off x="0" y="-62994"/>
            <a:ext cx="3596874" cy="6542259"/>
          </a:xfrm>
          <a:custGeom>
            <a:avLst/>
            <a:gdLst>
              <a:gd name="connsiteX0" fmla="*/ 3596874 w 3596874"/>
              <a:gd name="connsiteY0" fmla="*/ 0 h 6542259"/>
              <a:gd name="connsiteX1" fmla="*/ 0 w 3596874"/>
              <a:gd name="connsiteY1" fmla="*/ 6542259 h 6542259"/>
              <a:gd name="connsiteX2" fmla="*/ 0 w 3596874"/>
              <a:gd name="connsiteY2" fmla="*/ 1641660 h 6542259"/>
              <a:gd name="connsiteX3" fmla="*/ 3129673 w 3596874"/>
              <a:gd name="connsiteY3" fmla="*/ 7178 h 654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6874" h="6542259">
                <a:moveTo>
                  <a:pt x="3596874" y="0"/>
                </a:moveTo>
                <a:lnTo>
                  <a:pt x="0" y="6542259"/>
                </a:lnTo>
                <a:lnTo>
                  <a:pt x="0" y="1641660"/>
                </a:lnTo>
                <a:lnTo>
                  <a:pt x="3129673" y="7178"/>
                </a:lnTo>
                <a:close/>
              </a:path>
            </a:pathLst>
          </a:custGeom>
          <a:gradFill>
            <a:gsLst>
              <a:gs pos="48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94AA9E1-A774-E549-AA8D-15841AA7FD9F}"/>
              </a:ext>
            </a:extLst>
          </p:cNvPr>
          <p:cNvSpPr/>
          <p:nvPr/>
        </p:nvSpPr>
        <p:spPr>
          <a:xfrm>
            <a:off x="-143124" y="-55817"/>
            <a:ext cx="4260763" cy="6825421"/>
          </a:xfrm>
          <a:custGeom>
            <a:avLst/>
            <a:gdLst>
              <a:gd name="connsiteX0" fmla="*/ 0 w 3175000"/>
              <a:gd name="connsiteY0" fmla="*/ 1981200 h 6845300"/>
              <a:gd name="connsiteX1" fmla="*/ 2832100 w 3175000"/>
              <a:gd name="connsiteY1" fmla="*/ 0 h 6845300"/>
              <a:gd name="connsiteX2" fmla="*/ 3175000 w 3175000"/>
              <a:gd name="connsiteY2" fmla="*/ 12700 h 6845300"/>
              <a:gd name="connsiteX3" fmla="*/ 368300 w 3175000"/>
              <a:gd name="connsiteY3" fmla="*/ 6845300 h 6845300"/>
              <a:gd name="connsiteX4" fmla="*/ 0 w 3175000"/>
              <a:gd name="connsiteY4" fmla="*/ 6845300 h 6845300"/>
              <a:gd name="connsiteX5" fmla="*/ 0 w 3175000"/>
              <a:gd name="connsiteY5" fmla="*/ 1981200 h 6845300"/>
              <a:gd name="connsiteX0" fmla="*/ 0 w 3180891"/>
              <a:gd name="connsiteY0" fmla="*/ 1988378 h 6852478"/>
              <a:gd name="connsiteX1" fmla="*/ 2832100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852478"/>
              <a:gd name="connsiteX1" fmla="*/ 1960294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971748"/>
              <a:gd name="connsiteX1" fmla="*/ 1960294 w 3180891"/>
              <a:gd name="connsiteY1" fmla="*/ 7178 h 6971748"/>
              <a:gd name="connsiteX2" fmla="*/ 3180891 w 3180891"/>
              <a:gd name="connsiteY2" fmla="*/ 0 h 6971748"/>
              <a:gd name="connsiteX3" fmla="*/ 1257779 w 3180891"/>
              <a:gd name="connsiteY3" fmla="*/ 6971748 h 6971748"/>
              <a:gd name="connsiteX4" fmla="*/ 0 w 3180891"/>
              <a:gd name="connsiteY4" fmla="*/ 6852478 h 6971748"/>
              <a:gd name="connsiteX5" fmla="*/ 0 w 3180891"/>
              <a:gd name="connsiteY5" fmla="*/ 1988378 h 6971748"/>
              <a:gd name="connsiteX0" fmla="*/ 0 w 4294212"/>
              <a:gd name="connsiteY0" fmla="*/ 4065656 h 6971748"/>
              <a:gd name="connsiteX1" fmla="*/ 3073615 w 4294212"/>
              <a:gd name="connsiteY1" fmla="*/ 7178 h 6971748"/>
              <a:gd name="connsiteX2" fmla="*/ 4294212 w 4294212"/>
              <a:gd name="connsiteY2" fmla="*/ 0 h 6971748"/>
              <a:gd name="connsiteX3" fmla="*/ 2371100 w 4294212"/>
              <a:gd name="connsiteY3" fmla="*/ 6971748 h 6971748"/>
              <a:gd name="connsiteX4" fmla="*/ 1113321 w 4294212"/>
              <a:gd name="connsiteY4" fmla="*/ 6852478 h 6971748"/>
              <a:gd name="connsiteX5" fmla="*/ 0 w 4294212"/>
              <a:gd name="connsiteY5" fmla="*/ 4065656 h 6971748"/>
              <a:gd name="connsiteX0" fmla="*/ 11781 w 4305993"/>
              <a:gd name="connsiteY0" fmla="*/ 4065656 h 6971748"/>
              <a:gd name="connsiteX1" fmla="*/ 3085396 w 4305993"/>
              <a:gd name="connsiteY1" fmla="*/ 7178 h 6971748"/>
              <a:gd name="connsiteX2" fmla="*/ 4305993 w 4305993"/>
              <a:gd name="connsiteY2" fmla="*/ 0 h 6971748"/>
              <a:gd name="connsiteX3" fmla="*/ 2382881 w 4305993"/>
              <a:gd name="connsiteY3" fmla="*/ 6971748 h 6971748"/>
              <a:gd name="connsiteX4" fmla="*/ 0 w 4305993"/>
              <a:gd name="connsiteY4" fmla="*/ 6822660 h 6971748"/>
              <a:gd name="connsiteX5" fmla="*/ 11781 w 4305993"/>
              <a:gd name="connsiteY5" fmla="*/ 4065656 h 6971748"/>
              <a:gd name="connsiteX0" fmla="*/ 11781 w 4305993"/>
              <a:gd name="connsiteY0" fmla="*/ 4065656 h 6822660"/>
              <a:gd name="connsiteX1" fmla="*/ 3085396 w 4305993"/>
              <a:gd name="connsiteY1" fmla="*/ 7178 h 6822660"/>
              <a:gd name="connsiteX2" fmla="*/ 4305993 w 4305993"/>
              <a:gd name="connsiteY2" fmla="*/ 0 h 6822660"/>
              <a:gd name="connsiteX3" fmla="*/ 2406444 w 4305993"/>
              <a:gd name="connsiteY3" fmla="*/ 6812721 h 6822660"/>
              <a:gd name="connsiteX4" fmla="*/ 0 w 4305993"/>
              <a:gd name="connsiteY4" fmla="*/ 6822660 h 6822660"/>
              <a:gd name="connsiteX5" fmla="*/ 11781 w 4305993"/>
              <a:gd name="connsiteY5" fmla="*/ 4065656 h 6822660"/>
              <a:gd name="connsiteX0" fmla="*/ 11781 w 3581451"/>
              <a:gd name="connsiteY0" fmla="*/ 4058478 h 6815482"/>
              <a:gd name="connsiteX1" fmla="*/ 3085396 w 3581451"/>
              <a:gd name="connsiteY1" fmla="*/ 0 h 6815482"/>
              <a:gd name="connsiteX2" fmla="*/ 3581451 w 3581451"/>
              <a:gd name="connsiteY2" fmla="*/ 2761 h 6815482"/>
              <a:gd name="connsiteX3" fmla="*/ 2406444 w 3581451"/>
              <a:gd name="connsiteY3" fmla="*/ 6805543 h 6815482"/>
              <a:gd name="connsiteX4" fmla="*/ 0 w 3581451"/>
              <a:gd name="connsiteY4" fmla="*/ 6815482 h 6815482"/>
              <a:gd name="connsiteX5" fmla="*/ 11781 w 3581451"/>
              <a:gd name="connsiteY5" fmla="*/ 4058478 h 6815482"/>
              <a:gd name="connsiteX0" fmla="*/ 11781 w 3581451"/>
              <a:gd name="connsiteY0" fmla="*/ 4055717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11781 w 3581451"/>
              <a:gd name="connsiteY5" fmla="*/ 4055717 h 6812721"/>
              <a:gd name="connsiteX0" fmla="*/ 612621 w 3581451"/>
              <a:gd name="connsiteY0" fmla="*/ 6282082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612621 w 3581451"/>
              <a:gd name="connsiteY5" fmla="*/ 6282082 h 6812721"/>
              <a:gd name="connsiteX0" fmla="*/ 0 w 2968830"/>
              <a:gd name="connsiteY0" fmla="*/ 6282082 h 6822660"/>
              <a:gd name="connsiteX1" fmla="*/ 2555243 w 2968830"/>
              <a:gd name="connsiteY1" fmla="*/ 17117 h 6822660"/>
              <a:gd name="connsiteX2" fmla="*/ 2968830 w 2968830"/>
              <a:gd name="connsiteY2" fmla="*/ 0 h 6822660"/>
              <a:gd name="connsiteX3" fmla="*/ 1793823 w 2968830"/>
              <a:gd name="connsiteY3" fmla="*/ 6802782 h 6822660"/>
              <a:gd name="connsiteX4" fmla="*/ 365216 w 2968830"/>
              <a:gd name="connsiteY4" fmla="*/ 6822660 h 6822660"/>
              <a:gd name="connsiteX5" fmla="*/ 0 w 2968830"/>
              <a:gd name="connsiteY5" fmla="*/ 6282082 h 6822660"/>
              <a:gd name="connsiteX0" fmla="*/ 0 w 3180891"/>
              <a:gd name="connsiteY0" fmla="*/ 6798916 h 6822660"/>
              <a:gd name="connsiteX1" fmla="*/ 2767304 w 3180891"/>
              <a:gd name="connsiteY1" fmla="*/ 17117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61414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  <a:gd name="connsiteX0" fmla="*/ 0 w 3180891"/>
              <a:gd name="connsiteY0" fmla="*/ 6798916 h 6822660"/>
              <a:gd name="connsiteX1" fmla="*/ 2843883 w 3180891"/>
              <a:gd name="connsiteY1" fmla="*/ 7178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84977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0891" h="6825421">
                <a:moveTo>
                  <a:pt x="0" y="6801677"/>
                </a:moveTo>
                <a:lnTo>
                  <a:pt x="2784977" y="0"/>
                </a:lnTo>
                <a:lnTo>
                  <a:pt x="3180891" y="2761"/>
                </a:lnTo>
                <a:lnTo>
                  <a:pt x="2005884" y="6805543"/>
                </a:lnTo>
                <a:lnTo>
                  <a:pt x="577277" y="6825421"/>
                </a:lnTo>
                <a:lnTo>
                  <a:pt x="0" y="6801677"/>
                </a:lnTo>
                <a:close/>
              </a:path>
            </a:pathLst>
          </a:custGeom>
          <a:gradFill>
            <a:gsLst>
              <a:gs pos="83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B76543A-0DED-C94C-A78C-F6F18ED2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3A30B9-120F-E441-A144-12CDE2B02F63}"/>
              </a:ext>
            </a:extLst>
          </p:cNvPr>
          <p:cNvCxnSpPr>
            <a:cxnSpLocks/>
          </p:cNvCxnSpPr>
          <p:nvPr/>
        </p:nvCxnSpPr>
        <p:spPr>
          <a:xfrm flipV="1">
            <a:off x="8913701" y="-1788"/>
            <a:ext cx="2227575" cy="6854266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7A0A27-5797-F145-9B65-601E05EBA2D7}"/>
              </a:ext>
            </a:extLst>
          </p:cNvPr>
          <p:cNvCxnSpPr>
            <a:cxnSpLocks/>
          </p:cNvCxnSpPr>
          <p:nvPr/>
        </p:nvCxnSpPr>
        <p:spPr>
          <a:xfrm flipH="1" flipV="1">
            <a:off x="11790500" y="-1788"/>
            <a:ext cx="401500" cy="4262892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30E69-F9C2-5B49-8BC5-2BBB1A2D1440}"/>
              </a:ext>
            </a:extLst>
          </p:cNvPr>
          <p:cNvCxnSpPr>
            <a:cxnSpLocks/>
          </p:cNvCxnSpPr>
          <p:nvPr/>
        </p:nvCxnSpPr>
        <p:spPr>
          <a:xfrm flipV="1">
            <a:off x="76398" y="-57385"/>
            <a:ext cx="3749237" cy="6963258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67E4B-879A-1647-AE03-7B6427F1C85F}"/>
              </a:ext>
            </a:extLst>
          </p:cNvPr>
          <p:cNvCxnSpPr>
            <a:cxnSpLocks/>
          </p:cNvCxnSpPr>
          <p:nvPr/>
        </p:nvCxnSpPr>
        <p:spPr>
          <a:xfrm flipV="1">
            <a:off x="0" y="-1788"/>
            <a:ext cx="982292" cy="515900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621280" y="2743994"/>
            <a:ext cx="6949440" cy="137001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2378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B94AA9E1-A774-E549-AA8D-15841AA7FD9F}"/>
              </a:ext>
            </a:extLst>
          </p:cNvPr>
          <p:cNvSpPr/>
          <p:nvPr/>
        </p:nvSpPr>
        <p:spPr>
          <a:xfrm>
            <a:off x="-143124" y="-55817"/>
            <a:ext cx="4260763" cy="6825421"/>
          </a:xfrm>
          <a:custGeom>
            <a:avLst/>
            <a:gdLst>
              <a:gd name="connsiteX0" fmla="*/ 0 w 3175000"/>
              <a:gd name="connsiteY0" fmla="*/ 1981200 h 6845300"/>
              <a:gd name="connsiteX1" fmla="*/ 2832100 w 3175000"/>
              <a:gd name="connsiteY1" fmla="*/ 0 h 6845300"/>
              <a:gd name="connsiteX2" fmla="*/ 3175000 w 3175000"/>
              <a:gd name="connsiteY2" fmla="*/ 12700 h 6845300"/>
              <a:gd name="connsiteX3" fmla="*/ 368300 w 3175000"/>
              <a:gd name="connsiteY3" fmla="*/ 6845300 h 6845300"/>
              <a:gd name="connsiteX4" fmla="*/ 0 w 3175000"/>
              <a:gd name="connsiteY4" fmla="*/ 6845300 h 6845300"/>
              <a:gd name="connsiteX5" fmla="*/ 0 w 3175000"/>
              <a:gd name="connsiteY5" fmla="*/ 1981200 h 6845300"/>
              <a:gd name="connsiteX0" fmla="*/ 0 w 3180891"/>
              <a:gd name="connsiteY0" fmla="*/ 1988378 h 6852478"/>
              <a:gd name="connsiteX1" fmla="*/ 2832100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852478"/>
              <a:gd name="connsiteX1" fmla="*/ 1960294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971748"/>
              <a:gd name="connsiteX1" fmla="*/ 1960294 w 3180891"/>
              <a:gd name="connsiteY1" fmla="*/ 7178 h 6971748"/>
              <a:gd name="connsiteX2" fmla="*/ 3180891 w 3180891"/>
              <a:gd name="connsiteY2" fmla="*/ 0 h 6971748"/>
              <a:gd name="connsiteX3" fmla="*/ 1257779 w 3180891"/>
              <a:gd name="connsiteY3" fmla="*/ 6971748 h 6971748"/>
              <a:gd name="connsiteX4" fmla="*/ 0 w 3180891"/>
              <a:gd name="connsiteY4" fmla="*/ 6852478 h 6971748"/>
              <a:gd name="connsiteX5" fmla="*/ 0 w 3180891"/>
              <a:gd name="connsiteY5" fmla="*/ 1988378 h 6971748"/>
              <a:gd name="connsiteX0" fmla="*/ 0 w 4294212"/>
              <a:gd name="connsiteY0" fmla="*/ 4065656 h 6971748"/>
              <a:gd name="connsiteX1" fmla="*/ 3073615 w 4294212"/>
              <a:gd name="connsiteY1" fmla="*/ 7178 h 6971748"/>
              <a:gd name="connsiteX2" fmla="*/ 4294212 w 4294212"/>
              <a:gd name="connsiteY2" fmla="*/ 0 h 6971748"/>
              <a:gd name="connsiteX3" fmla="*/ 2371100 w 4294212"/>
              <a:gd name="connsiteY3" fmla="*/ 6971748 h 6971748"/>
              <a:gd name="connsiteX4" fmla="*/ 1113321 w 4294212"/>
              <a:gd name="connsiteY4" fmla="*/ 6852478 h 6971748"/>
              <a:gd name="connsiteX5" fmla="*/ 0 w 4294212"/>
              <a:gd name="connsiteY5" fmla="*/ 4065656 h 6971748"/>
              <a:gd name="connsiteX0" fmla="*/ 11781 w 4305993"/>
              <a:gd name="connsiteY0" fmla="*/ 4065656 h 6971748"/>
              <a:gd name="connsiteX1" fmla="*/ 3085396 w 4305993"/>
              <a:gd name="connsiteY1" fmla="*/ 7178 h 6971748"/>
              <a:gd name="connsiteX2" fmla="*/ 4305993 w 4305993"/>
              <a:gd name="connsiteY2" fmla="*/ 0 h 6971748"/>
              <a:gd name="connsiteX3" fmla="*/ 2382881 w 4305993"/>
              <a:gd name="connsiteY3" fmla="*/ 6971748 h 6971748"/>
              <a:gd name="connsiteX4" fmla="*/ 0 w 4305993"/>
              <a:gd name="connsiteY4" fmla="*/ 6822660 h 6971748"/>
              <a:gd name="connsiteX5" fmla="*/ 11781 w 4305993"/>
              <a:gd name="connsiteY5" fmla="*/ 4065656 h 6971748"/>
              <a:gd name="connsiteX0" fmla="*/ 11781 w 4305993"/>
              <a:gd name="connsiteY0" fmla="*/ 4065656 h 6822660"/>
              <a:gd name="connsiteX1" fmla="*/ 3085396 w 4305993"/>
              <a:gd name="connsiteY1" fmla="*/ 7178 h 6822660"/>
              <a:gd name="connsiteX2" fmla="*/ 4305993 w 4305993"/>
              <a:gd name="connsiteY2" fmla="*/ 0 h 6822660"/>
              <a:gd name="connsiteX3" fmla="*/ 2406444 w 4305993"/>
              <a:gd name="connsiteY3" fmla="*/ 6812721 h 6822660"/>
              <a:gd name="connsiteX4" fmla="*/ 0 w 4305993"/>
              <a:gd name="connsiteY4" fmla="*/ 6822660 h 6822660"/>
              <a:gd name="connsiteX5" fmla="*/ 11781 w 4305993"/>
              <a:gd name="connsiteY5" fmla="*/ 4065656 h 6822660"/>
              <a:gd name="connsiteX0" fmla="*/ 11781 w 3581451"/>
              <a:gd name="connsiteY0" fmla="*/ 4058478 h 6815482"/>
              <a:gd name="connsiteX1" fmla="*/ 3085396 w 3581451"/>
              <a:gd name="connsiteY1" fmla="*/ 0 h 6815482"/>
              <a:gd name="connsiteX2" fmla="*/ 3581451 w 3581451"/>
              <a:gd name="connsiteY2" fmla="*/ 2761 h 6815482"/>
              <a:gd name="connsiteX3" fmla="*/ 2406444 w 3581451"/>
              <a:gd name="connsiteY3" fmla="*/ 6805543 h 6815482"/>
              <a:gd name="connsiteX4" fmla="*/ 0 w 3581451"/>
              <a:gd name="connsiteY4" fmla="*/ 6815482 h 6815482"/>
              <a:gd name="connsiteX5" fmla="*/ 11781 w 3581451"/>
              <a:gd name="connsiteY5" fmla="*/ 4058478 h 6815482"/>
              <a:gd name="connsiteX0" fmla="*/ 11781 w 3581451"/>
              <a:gd name="connsiteY0" fmla="*/ 4055717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11781 w 3581451"/>
              <a:gd name="connsiteY5" fmla="*/ 4055717 h 6812721"/>
              <a:gd name="connsiteX0" fmla="*/ 612621 w 3581451"/>
              <a:gd name="connsiteY0" fmla="*/ 6282082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612621 w 3581451"/>
              <a:gd name="connsiteY5" fmla="*/ 6282082 h 6812721"/>
              <a:gd name="connsiteX0" fmla="*/ 0 w 2968830"/>
              <a:gd name="connsiteY0" fmla="*/ 6282082 h 6822660"/>
              <a:gd name="connsiteX1" fmla="*/ 2555243 w 2968830"/>
              <a:gd name="connsiteY1" fmla="*/ 17117 h 6822660"/>
              <a:gd name="connsiteX2" fmla="*/ 2968830 w 2968830"/>
              <a:gd name="connsiteY2" fmla="*/ 0 h 6822660"/>
              <a:gd name="connsiteX3" fmla="*/ 1793823 w 2968830"/>
              <a:gd name="connsiteY3" fmla="*/ 6802782 h 6822660"/>
              <a:gd name="connsiteX4" fmla="*/ 365216 w 2968830"/>
              <a:gd name="connsiteY4" fmla="*/ 6822660 h 6822660"/>
              <a:gd name="connsiteX5" fmla="*/ 0 w 2968830"/>
              <a:gd name="connsiteY5" fmla="*/ 6282082 h 6822660"/>
              <a:gd name="connsiteX0" fmla="*/ 0 w 3180891"/>
              <a:gd name="connsiteY0" fmla="*/ 6798916 h 6822660"/>
              <a:gd name="connsiteX1" fmla="*/ 2767304 w 3180891"/>
              <a:gd name="connsiteY1" fmla="*/ 17117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61414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  <a:gd name="connsiteX0" fmla="*/ 0 w 3180891"/>
              <a:gd name="connsiteY0" fmla="*/ 6798916 h 6822660"/>
              <a:gd name="connsiteX1" fmla="*/ 2843883 w 3180891"/>
              <a:gd name="connsiteY1" fmla="*/ 7178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84977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0891" h="6825421">
                <a:moveTo>
                  <a:pt x="0" y="6801677"/>
                </a:moveTo>
                <a:lnTo>
                  <a:pt x="2784977" y="0"/>
                </a:lnTo>
                <a:lnTo>
                  <a:pt x="3180891" y="2761"/>
                </a:lnTo>
                <a:lnTo>
                  <a:pt x="2005884" y="6805543"/>
                </a:lnTo>
                <a:lnTo>
                  <a:pt x="577277" y="6825421"/>
                </a:lnTo>
                <a:lnTo>
                  <a:pt x="0" y="6801677"/>
                </a:lnTo>
                <a:close/>
              </a:path>
            </a:pathLst>
          </a:custGeom>
          <a:gradFill>
            <a:gsLst>
              <a:gs pos="83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B76543A-0DED-C94C-A78C-F6F18ED2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3A30B9-120F-E441-A144-12CDE2B02F63}"/>
              </a:ext>
            </a:extLst>
          </p:cNvPr>
          <p:cNvCxnSpPr>
            <a:cxnSpLocks/>
          </p:cNvCxnSpPr>
          <p:nvPr/>
        </p:nvCxnSpPr>
        <p:spPr>
          <a:xfrm flipV="1">
            <a:off x="10013795" y="-55817"/>
            <a:ext cx="1152293" cy="6961690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7A0A27-5797-F145-9B65-601E05EBA2D7}"/>
              </a:ext>
            </a:extLst>
          </p:cNvPr>
          <p:cNvCxnSpPr>
            <a:cxnSpLocks/>
          </p:cNvCxnSpPr>
          <p:nvPr/>
        </p:nvCxnSpPr>
        <p:spPr>
          <a:xfrm flipH="1" flipV="1">
            <a:off x="10013795" y="-55817"/>
            <a:ext cx="2178205" cy="4316921"/>
          </a:xfrm>
          <a:prstGeom prst="line">
            <a:avLst/>
          </a:prstGeom>
          <a:ln w="22225">
            <a:gradFill>
              <a:gsLst>
                <a:gs pos="78000">
                  <a:schemeClr val="accent3"/>
                </a:gs>
                <a:gs pos="33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30E69-F9C2-5B49-8BC5-2BBB1A2D1440}"/>
              </a:ext>
            </a:extLst>
          </p:cNvPr>
          <p:cNvCxnSpPr>
            <a:cxnSpLocks/>
          </p:cNvCxnSpPr>
          <p:nvPr/>
        </p:nvCxnSpPr>
        <p:spPr>
          <a:xfrm flipV="1">
            <a:off x="-122309" y="-55817"/>
            <a:ext cx="2508670" cy="6703258"/>
          </a:xfrm>
          <a:prstGeom prst="line">
            <a:avLst/>
          </a:prstGeom>
          <a:ln w="22225">
            <a:gradFill>
              <a:gsLst>
                <a:gs pos="96000">
                  <a:schemeClr val="accent3"/>
                </a:gs>
                <a:gs pos="63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67E4B-879A-1647-AE03-7B6427F1C85F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899317"/>
            <a:ext cx="2178204" cy="4006556"/>
          </a:xfrm>
          <a:prstGeom prst="line">
            <a:avLst/>
          </a:prstGeom>
          <a:ln w="22225">
            <a:gradFill>
              <a:gsLst>
                <a:gs pos="92000">
                  <a:schemeClr val="accent3"/>
                </a:gs>
                <a:gs pos="72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621280" y="2743994"/>
            <a:ext cx="6949440" cy="137001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E5864-7CC6-962B-83B3-7C5D78E76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2259" y="1582806"/>
            <a:ext cx="1127481" cy="10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48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3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9">
            <a:extLst>
              <a:ext uri="{FF2B5EF4-FFF2-40B4-BE49-F238E27FC236}">
                <a16:creationId xmlns:a16="http://schemas.microsoft.com/office/drawing/2014/main" id="{9E8F96FA-7CAB-944F-A604-03CE982034EC}"/>
              </a:ext>
            </a:extLst>
          </p:cNvPr>
          <p:cNvSpPr/>
          <p:nvPr/>
        </p:nvSpPr>
        <p:spPr>
          <a:xfrm flipH="1">
            <a:off x="8449808" y="0"/>
            <a:ext cx="3742193" cy="6525829"/>
          </a:xfrm>
          <a:custGeom>
            <a:avLst/>
            <a:gdLst>
              <a:gd name="connsiteX0" fmla="*/ 3742193 w 3742193"/>
              <a:gd name="connsiteY0" fmla="*/ 0 h 6525829"/>
              <a:gd name="connsiteX1" fmla="*/ 0 w 3742193"/>
              <a:gd name="connsiteY1" fmla="*/ 6049 h 6525829"/>
              <a:gd name="connsiteX2" fmla="*/ 0 w 3742193"/>
              <a:gd name="connsiteY2" fmla="*/ 6525829 h 65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193" h="6525829">
                <a:moveTo>
                  <a:pt x="3742193" y="0"/>
                </a:moveTo>
                <a:lnTo>
                  <a:pt x="0" y="6049"/>
                </a:lnTo>
                <a:lnTo>
                  <a:pt x="0" y="6525829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: Shape 36">
            <a:extLst>
              <a:ext uri="{FF2B5EF4-FFF2-40B4-BE49-F238E27FC236}">
                <a16:creationId xmlns:a16="http://schemas.microsoft.com/office/drawing/2014/main" id="{607DC25E-7B79-464E-9DA2-0602D2368352}"/>
              </a:ext>
            </a:extLst>
          </p:cNvPr>
          <p:cNvSpPr/>
          <p:nvPr/>
        </p:nvSpPr>
        <p:spPr>
          <a:xfrm flipH="1" flipV="1">
            <a:off x="9915525" y="4763"/>
            <a:ext cx="2276475" cy="6853237"/>
          </a:xfrm>
          <a:custGeom>
            <a:avLst/>
            <a:gdLst>
              <a:gd name="connsiteX0" fmla="*/ 558862 w 2276221"/>
              <a:gd name="connsiteY0" fmla="*/ 6853602 h 6853602"/>
              <a:gd name="connsiteX1" fmla="*/ 0 w 2276221"/>
              <a:gd name="connsiteY1" fmla="*/ 6853602 h 6853602"/>
              <a:gd name="connsiteX2" fmla="*/ 0 w 2276221"/>
              <a:gd name="connsiteY2" fmla="*/ 0 h 6853602"/>
              <a:gd name="connsiteX3" fmla="*/ 2276221 w 2276221"/>
              <a:gd name="connsiteY3" fmla="*/ 0 h 685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221" h="6853602">
                <a:moveTo>
                  <a:pt x="558862" y="6853602"/>
                </a:moveTo>
                <a:lnTo>
                  <a:pt x="0" y="6853602"/>
                </a:lnTo>
                <a:lnTo>
                  <a:pt x="0" y="0"/>
                </a:lnTo>
                <a:lnTo>
                  <a:pt x="2276221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lumMod val="93000"/>
                  <a:lumOff val="7000"/>
                  <a:alpha val="62436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2386D3E-0925-E345-A74F-A39FC333008A}"/>
              </a:ext>
            </a:extLst>
          </p:cNvPr>
          <p:cNvGrpSpPr>
            <a:grpSpLocks/>
          </p:cNvGrpSpPr>
          <p:nvPr/>
        </p:nvGrpSpPr>
        <p:grpSpPr bwMode="auto">
          <a:xfrm>
            <a:off x="4641850" y="1747838"/>
            <a:ext cx="2908300" cy="2687637"/>
            <a:chOff x="1808480" y="2034708"/>
            <a:chExt cx="1016000" cy="9394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712C87-59EF-E74C-BD67-5F413DA16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1808480" y="2034708"/>
              <a:ext cx="497840" cy="9394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2C8DA5-D81B-3C43-AA83-E4F1F4346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2326640" y="2034708"/>
              <a:ext cx="497840" cy="939417"/>
            </a:xfrm>
            <a:prstGeom prst="rect">
              <a:avLst/>
            </a:prstGeom>
          </p:spPr>
        </p:pic>
      </p:grpSp>
      <p:sp>
        <p:nvSpPr>
          <p:cNvPr id="10" name="Freeform: Shape 33">
            <a:extLst>
              <a:ext uri="{FF2B5EF4-FFF2-40B4-BE49-F238E27FC236}">
                <a16:creationId xmlns:a16="http://schemas.microsoft.com/office/drawing/2014/main" id="{50D42F4D-F0CF-6941-AE3A-4F41DDCD9390}"/>
              </a:ext>
            </a:extLst>
          </p:cNvPr>
          <p:cNvSpPr/>
          <p:nvPr/>
        </p:nvSpPr>
        <p:spPr>
          <a:xfrm rot="10800000" flipH="1">
            <a:off x="0" y="0"/>
            <a:ext cx="3409631" cy="6858000"/>
          </a:xfrm>
          <a:custGeom>
            <a:avLst/>
            <a:gdLst>
              <a:gd name="connsiteX0" fmla="*/ 0 w 3409631"/>
              <a:gd name="connsiteY0" fmla="*/ 6858000 h 6858000"/>
              <a:gd name="connsiteX1" fmla="*/ 96110 w 3409631"/>
              <a:gd name="connsiteY1" fmla="*/ 6858000 h 6858000"/>
              <a:gd name="connsiteX2" fmla="*/ 3409631 w 3409631"/>
              <a:gd name="connsiteY2" fmla="*/ 0 h 6858000"/>
              <a:gd name="connsiteX3" fmla="*/ 0 w 3409631"/>
              <a:gd name="connsiteY3" fmla="*/ 65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631" h="6858000">
                <a:moveTo>
                  <a:pt x="0" y="6858000"/>
                </a:moveTo>
                <a:lnTo>
                  <a:pt x="96110" y="6858000"/>
                </a:lnTo>
                <a:lnTo>
                  <a:pt x="3409631" y="0"/>
                </a:lnTo>
                <a:lnTo>
                  <a:pt x="0" y="6542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Freeform: Shape 27">
            <a:extLst>
              <a:ext uri="{FF2B5EF4-FFF2-40B4-BE49-F238E27FC236}">
                <a16:creationId xmlns:a16="http://schemas.microsoft.com/office/drawing/2014/main" id="{7E3EB91F-5972-2D43-A03D-2FDDF492E3DA}"/>
              </a:ext>
            </a:extLst>
          </p:cNvPr>
          <p:cNvSpPr/>
          <p:nvPr/>
        </p:nvSpPr>
        <p:spPr>
          <a:xfrm rot="10800000" flipH="1" flipV="1">
            <a:off x="0" y="0"/>
            <a:ext cx="2170113" cy="6858000"/>
          </a:xfrm>
          <a:custGeom>
            <a:avLst/>
            <a:gdLst>
              <a:gd name="connsiteX0" fmla="*/ 0 w 2170859"/>
              <a:gd name="connsiteY0" fmla="*/ 0 h 6858000"/>
              <a:gd name="connsiteX1" fmla="*/ 2170859 w 2170859"/>
              <a:gd name="connsiteY1" fmla="*/ 0 h 6858000"/>
              <a:gd name="connsiteX2" fmla="*/ 722949 w 2170859"/>
              <a:gd name="connsiteY2" fmla="*/ 6858000 h 6858000"/>
              <a:gd name="connsiteX3" fmla="*/ 0 w 21708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0859" h="6858000">
                <a:moveTo>
                  <a:pt x="0" y="0"/>
                </a:moveTo>
                <a:lnTo>
                  <a:pt x="2170859" y="0"/>
                </a:lnTo>
                <a:lnTo>
                  <a:pt x="72294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lumMod val="93000"/>
                  <a:lumOff val="7000"/>
                  <a:alpha val="6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5ED0BF-5F5D-B646-9F06-0DAD934A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712720" y="3949400"/>
            <a:ext cx="6766560" cy="63973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712720" y="2470150"/>
            <a:ext cx="6766560" cy="137001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4701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4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064AD-2D2F-AC4C-9A06-C38F2456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4F7A8-92D2-A947-9DCD-8B0D90BF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945024" y="1660055"/>
            <a:ext cx="7315200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945024" y="3323179"/>
            <a:ext cx="7315200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18A2F-9F1F-F5A6-C4FB-3D545F49F9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7022" y="1651504"/>
            <a:ext cx="659912" cy="6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53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064AD-2D2F-AC4C-9A06-C38F2456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4F7A8-92D2-A947-9DCD-8B0D90BF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945024" y="1660055"/>
            <a:ext cx="7315200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945024" y="3323179"/>
            <a:ext cx="7315200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18A2F-9F1F-F5A6-C4FB-3D545F49F9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7022" y="1651504"/>
            <a:ext cx="659912" cy="6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677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5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47AC3-97AE-AF42-A87C-0C9A22C7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86D0DB79-08E2-4D48-B16F-AF4036C66F26}"/>
              </a:ext>
            </a:extLst>
          </p:cNvPr>
          <p:cNvSpPr/>
          <p:nvPr/>
        </p:nvSpPr>
        <p:spPr>
          <a:xfrm flipV="1">
            <a:off x="0" y="0"/>
            <a:ext cx="3752850" cy="4975225"/>
          </a:xfrm>
          <a:custGeom>
            <a:avLst/>
            <a:gdLst>
              <a:gd name="connsiteX0" fmla="*/ 0 w 3753196"/>
              <a:gd name="connsiteY0" fmla="*/ 4975888 h 4975888"/>
              <a:gd name="connsiteX1" fmla="*/ 3753196 w 3753196"/>
              <a:gd name="connsiteY1" fmla="*/ 4975888 h 4975888"/>
              <a:gd name="connsiteX2" fmla="*/ 0 w 3753196"/>
              <a:gd name="connsiteY2" fmla="*/ 0 h 497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3196" h="4975888">
                <a:moveTo>
                  <a:pt x="0" y="4975888"/>
                </a:moveTo>
                <a:lnTo>
                  <a:pt x="3753196" y="49758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5000">
                <a:schemeClr val="accent4">
                  <a:alpha val="8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18F3B1-4E5D-374B-A9A1-43C2D7A7B699}"/>
              </a:ext>
            </a:extLst>
          </p:cNvPr>
          <p:cNvCxnSpPr>
            <a:cxnSpLocks/>
          </p:cNvCxnSpPr>
          <p:nvPr/>
        </p:nvCxnSpPr>
        <p:spPr>
          <a:xfrm>
            <a:off x="524676" y="-27432"/>
            <a:ext cx="5310859" cy="688875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22">
            <a:extLst>
              <a:ext uri="{FF2B5EF4-FFF2-40B4-BE49-F238E27FC236}">
                <a16:creationId xmlns:a16="http://schemas.microsoft.com/office/drawing/2014/main" id="{4EC12C6F-9ACF-F843-9F54-08FDF7D60757}"/>
              </a:ext>
            </a:extLst>
          </p:cNvPr>
          <p:cNvSpPr/>
          <p:nvPr/>
        </p:nvSpPr>
        <p:spPr>
          <a:xfrm>
            <a:off x="0" y="0"/>
            <a:ext cx="5711825" cy="6858000"/>
          </a:xfrm>
          <a:custGeom>
            <a:avLst/>
            <a:gdLst>
              <a:gd name="connsiteX0" fmla="*/ 0 w 5712299"/>
              <a:gd name="connsiteY0" fmla="*/ 0 h 6858000"/>
              <a:gd name="connsiteX1" fmla="*/ 416065 w 5712299"/>
              <a:gd name="connsiteY1" fmla="*/ 0 h 6858000"/>
              <a:gd name="connsiteX2" fmla="*/ 5712299 w 5712299"/>
              <a:gd name="connsiteY2" fmla="*/ 6858000 h 6858000"/>
              <a:gd name="connsiteX3" fmla="*/ 0 w 57122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2299" h="6858000">
                <a:moveTo>
                  <a:pt x="0" y="0"/>
                </a:moveTo>
                <a:lnTo>
                  <a:pt x="416065" y="0"/>
                </a:lnTo>
                <a:lnTo>
                  <a:pt x="57122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4">
                  <a:alpha val="8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AEA57D-82AE-E845-8BD4-70D88FF53DA1}"/>
              </a:ext>
            </a:extLst>
          </p:cNvPr>
          <p:cNvCxnSpPr>
            <a:cxnSpLocks/>
          </p:cNvCxnSpPr>
          <p:nvPr/>
        </p:nvCxnSpPr>
        <p:spPr>
          <a:xfrm>
            <a:off x="662505" y="-27432"/>
            <a:ext cx="5321115" cy="6902057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16208" y="1104861"/>
            <a:ext cx="7066192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16208" y="2767985"/>
            <a:ext cx="7066192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9FDD0A-DDBA-9440-9F4B-F58A481666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7382" y="1104861"/>
            <a:ext cx="659912" cy="6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437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6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243C096D-ADD3-344A-8BD0-508BC4D630BB}"/>
              </a:ext>
            </a:extLst>
          </p:cNvPr>
          <p:cNvSpPr/>
          <p:nvPr/>
        </p:nvSpPr>
        <p:spPr>
          <a:xfrm>
            <a:off x="7959145" y="4032250"/>
            <a:ext cx="4217987" cy="2835275"/>
          </a:xfrm>
          <a:custGeom>
            <a:avLst/>
            <a:gdLst>
              <a:gd name="connsiteX0" fmla="*/ 3712464 w 4218432"/>
              <a:gd name="connsiteY0" fmla="*/ 0 h 2834640"/>
              <a:gd name="connsiteX1" fmla="*/ 4218432 w 4218432"/>
              <a:gd name="connsiteY1" fmla="*/ 550449 h 2834640"/>
              <a:gd name="connsiteX2" fmla="*/ 4218432 w 4218432"/>
              <a:gd name="connsiteY2" fmla="*/ 2834640 h 2834640"/>
              <a:gd name="connsiteX3" fmla="*/ 0 w 4218432"/>
              <a:gd name="connsiteY3" fmla="*/ 283464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432" h="2834640">
                <a:moveTo>
                  <a:pt x="3712464" y="0"/>
                </a:moveTo>
                <a:lnTo>
                  <a:pt x="4218432" y="550449"/>
                </a:lnTo>
                <a:lnTo>
                  <a:pt x="4218432" y="2834640"/>
                </a:lnTo>
                <a:lnTo>
                  <a:pt x="0" y="283464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782F8A91-FA4B-C64B-A893-97CCE005A3A7}"/>
              </a:ext>
            </a:extLst>
          </p:cNvPr>
          <p:cNvSpPr/>
          <p:nvPr/>
        </p:nvSpPr>
        <p:spPr>
          <a:xfrm>
            <a:off x="4448175" y="0"/>
            <a:ext cx="7743825" cy="6861175"/>
          </a:xfrm>
          <a:custGeom>
            <a:avLst/>
            <a:gdLst>
              <a:gd name="connsiteX0" fmla="*/ 0 w 7743674"/>
              <a:gd name="connsiteY0" fmla="*/ 0 h 6860921"/>
              <a:gd name="connsiteX1" fmla="*/ 3597449 w 7743674"/>
              <a:gd name="connsiteY1" fmla="*/ 0 h 6860921"/>
              <a:gd name="connsiteX2" fmla="*/ 7743674 w 7743674"/>
              <a:gd name="connsiteY2" fmla="*/ 4608431 h 6860921"/>
              <a:gd name="connsiteX3" fmla="*/ 7743674 w 7743674"/>
              <a:gd name="connsiteY3" fmla="*/ 6860921 h 6860921"/>
              <a:gd name="connsiteX4" fmla="*/ 6077872 w 7743674"/>
              <a:gd name="connsiteY4" fmla="*/ 6853286 h 686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3674" h="6860921">
                <a:moveTo>
                  <a:pt x="0" y="0"/>
                </a:moveTo>
                <a:lnTo>
                  <a:pt x="3597449" y="0"/>
                </a:lnTo>
                <a:lnTo>
                  <a:pt x="7743674" y="4608431"/>
                </a:lnTo>
                <a:lnTo>
                  <a:pt x="7743674" y="6860921"/>
                </a:lnTo>
                <a:lnTo>
                  <a:pt x="6077872" y="6853286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269A9B-DC9A-F343-8871-9691D71D0589}"/>
              </a:ext>
            </a:extLst>
          </p:cNvPr>
          <p:cNvCxnSpPr>
            <a:cxnSpLocks/>
          </p:cNvCxnSpPr>
          <p:nvPr/>
        </p:nvCxnSpPr>
        <p:spPr>
          <a:xfrm flipH="1" flipV="1">
            <a:off x="4225422" y="-96644"/>
            <a:ext cx="6171307" cy="6960578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id="{25F6798F-B3A2-2546-A976-E3C396B3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09599" y="2787650"/>
            <a:ext cx="5669280" cy="249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5400" b="1"/>
            </a:lvl2pPr>
            <a:lvl3pPr>
              <a:defRPr sz="5400" b="1"/>
            </a:lvl3pPr>
            <a:lvl4pPr>
              <a:defRPr sz="5400" b="1"/>
            </a:lvl4pPr>
            <a:lvl5pPr>
              <a:defRPr sz="5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949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B7377-5E34-0C4D-A57A-454E8E95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A1FA1-97CE-BE48-821D-602A19EC7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7" b="37123"/>
          <a:stretch>
            <a:fillRect/>
          </a:stretch>
        </p:blipFill>
        <p:spPr bwMode="auto">
          <a:xfrm>
            <a:off x="8807450" y="0"/>
            <a:ext cx="33845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A7E9-0ADB-8D4E-AB87-8B73BF16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867774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21"/>
          </p:nvPr>
        </p:nvSpPr>
        <p:spPr>
          <a:xfrm>
            <a:off x="609599" y="1663200"/>
            <a:ext cx="8867775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389315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/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6">
            <a:extLst>
              <a:ext uri="{FF2B5EF4-FFF2-40B4-BE49-F238E27FC236}">
                <a16:creationId xmlns:a16="http://schemas.microsoft.com/office/drawing/2014/main" id="{2A44394B-980B-1AF6-B9A9-8278F44C0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7244467-9589-5916-0D2D-7EEC25DD8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B0A928-66E5-67EC-5FF3-E3B494F1F217}"/>
              </a:ext>
            </a:extLst>
          </p:cNvPr>
          <p:cNvSpPr/>
          <p:nvPr userDrawn="1"/>
        </p:nvSpPr>
        <p:spPr>
          <a:xfrm>
            <a:off x="6972300" y="0"/>
            <a:ext cx="5219700" cy="508000"/>
          </a:xfrm>
          <a:prstGeom prst="rect">
            <a:avLst/>
          </a:prstGeom>
          <a:solidFill>
            <a:srgbClr val="E52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a template slide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370514038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Content / Video 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36">
            <a:extLst>
              <a:ext uri="{FF2B5EF4-FFF2-40B4-BE49-F238E27FC236}">
                <a16:creationId xmlns:a16="http://schemas.microsoft.com/office/drawing/2014/main" id="{425614B5-F140-844E-88CD-256CC64D2A3A}"/>
              </a:ext>
            </a:extLst>
          </p:cNvPr>
          <p:cNvSpPr/>
          <p:nvPr/>
        </p:nvSpPr>
        <p:spPr>
          <a:xfrm rot="19379608">
            <a:off x="-1748160" y="-602034"/>
            <a:ext cx="7674989" cy="7712885"/>
          </a:xfrm>
          <a:custGeom>
            <a:avLst/>
            <a:gdLst>
              <a:gd name="connsiteX0" fmla="*/ 7674989 w 7674989"/>
              <a:gd name="connsiteY0" fmla="*/ 2673579 h 7712885"/>
              <a:gd name="connsiteX1" fmla="*/ 2966986 w 7674989"/>
              <a:gd name="connsiteY1" fmla="*/ 7712885 h 7712885"/>
              <a:gd name="connsiteX2" fmla="*/ 0 w 7674989"/>
              <a:gd name="connsiteY2" fmla="*/ 5476571 h 7712885"/>
              <a:gd name="connsiteX3" fmla="*/ 4127871 w 7674989"/>
              <a:gd name="connsiteY3" fmla="*/ 0 h 77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4989" h="7712885">
                <a:moveTo>
                  <a:pt x="7674989" y="2673579"/>
                </a:moveTo>
                <a:lnTo>
                  <a:pt x="2966986" y="7712885"/>
                </a:lnTo>
                <a:lnTo>
                  <a:pt x="0" y="5476571"/>
                </a:lnTo>
                <a:lnTo>
                  <a:pt x="4127871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D345DE99-9168-8749-BA19-FA6F7ECABDC4}"/>
              </a:ext>
            </a:extLst>
          </p:cNvPr>
          <p:cNvSpPr/>
          <p:nvPr/>
        </p:nvSpPr>
        <p:spPr>
          <a:xfrm rot="19379608">
            <a:off x="-255267" y="2384753"/>
            <a:ext cx="11353959" cy="4469448"/>
          </a:xfrm>
          <a:custGeom>
            <a:avLst/>
            <a:gdLst>
              <a:gd name="connsiteX0" fmla="*/ 11353959 w 11353959"/>
              <a:gd name="connsiteY0" fmla="*/ 2541281 h 4469448"/>
              <a:gd name="connsiteX1" fmla="*/ 4922798 w 11353959"/>
              <a:gd name="connsiteY1" fmla="*/ 4469448 h 4469448"/>
              <a:gd name="connsiteX2" fmla="*/ 0 w 11353959"/>
              <a:gd name="connsiteY2" fmla="*/ 758974 h 4469448"/>
              <a:gd name="connsiteX3" fmla="*/ 572064 w 11353959"/>
              <a:gd name="connsiteY3" fmla="*/ 0 h 44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3959" h="4469448">
                <a:moveTo>
                  <a:pt x="11353959" y="2541281"/>
                </a:moveTo>
                <a:lnTo>
                  <a:pt x="4922798" y="4469448"/>
                </a:lnTo>
                <a:lnTo>
                  <a:pt x="0" y="758974"/>
                </a:lnTo>
                <a:lnTo>
                  <a:pt x="572064" y="0"/>
                </a:lnTo>
                <a:close/>
              </a:path>
            </a:pathLst>
          </a:custGeom>
          <a:gradFill>
            <a:gsLst>
              <a:gs pos="99000">
                <a:schemeClr val="bg1">
                  <a:alpha val="9000"/>
                </a:schemeClr>
              </a:gs>
              <a:gs pos="0">
                <a:schemeClr val="bg1">
                  <a:alpha val="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A3C6AF6-EBC0-8B44-8662-9F0EC2A0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F4E693D-4FC5-2545-8859-3163830AD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79"/>
          <a:stretch>
            <a:fillRect/>
          </a:stretch>
        </p:blipFill>
        <p:spPr bwMode="auto">
          <a:xfrm>
            <a:off x="0" y="6775450"/>
            <a:ext cx="121920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: Shape 16">
            <a:extLst>
              <a:ext uri="{FF2B5EF4-FFF2-40B4-BE49-F238E27FC236}">
                <a16:creationId xmlns:a16="http://schemas.microsoft.com/office/drawing/2014/main" id="{AA1FC689-4875-FB43-AC57-3BD2F05273FA}"/>
              </a:ext>
            </a:extLst>
          </p:cNvPr>
          <p:cNvSpPr/>
          <p:nvPr/>
        </p:nvSpPr>
        <p:spPr>
          <a:xfrm rot="19379608">
            <a:off x="1248447" y="-2838051"/>
            <a:ext cx="7456088" cy="7238188"/>
          </a:xfrm>
          <a:custGeom>
            <a:avLst/>
            <a:gdLst>
              <a:gd name="connsiteX0" fmla="*/ 224099 w 7456088"/>
              <a:gd name="connsiteY0" fmla="*/ 0 h 7238188"/>
              <a:gd name="connsiteX1" fmla="*/ 6750984 w 7456088"/>
              <a:gd name="connsiteY1" fmla="*/ 4919527 h 7238188"/>
              <a:gd name="connsiteX2" fmla="*/ 7456088 w 7456088"/>
              <a:gd name="connsiteY2" fmla="*/ 7238188 h 7238188"/>
              <a:gd name="connsiteX3" fmla="*/ 0 w 7456088"/>
              <a:gd name="connsiteY3" fmla="*/ 297319 h 72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6088" h="7238188">
                <a:moveTo>
                  <a:pt x="224099" y="0"/>
                </a:moveTo>
                <a:lnTo>
                  <a:pt x="6750984" y="4919527"/>
                </a:lnTo>
                <a:lnTo>
                  <a:pt x="7456088" y="7238188"/>
                </a:lnTo>
                <a:lnTo>
                  <a:pt x="0" y="29731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15000"/>
                </a:schemeClr>
              </a:gs>
              <a:gs pos="0">
                <a:schemeClr val="bg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21"/>
          </p:nvPr>
        </p:nvSpPr>
        <p:spPr>
          <a:xfrm>
            <a:off x="9056788" y="2108778"/>
            <a:ext cx="252561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24"/>
          </p:nvPr>
        </p:nvSpPr>
        <p:spPr>
          <a:xfrm>
            <a:off x="609600" y="1471584"/>
            <a:ext cx="8107182" cy="4443480"/>
          </a:xfrm>
          <a:prstGeom prst="rect">
            <a:avLst/>
          </a:prstGeom>
          <a:effectLst>
            <a:softEdge rad="0"/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rgbClr val="E524DA"/>
                </a:solidFill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9056788" y="1531199"/>
            <a:ext cx="252561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1767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/ Content">
    <p:bg>
      <p:bgPr>
        <a:gradFill>
          <a:gsLst>
            <a:gs pos="81000">
              <a:schemeClr val="tx1"/>
            </a:gs>
            <a:gs pos="0">
              <a:schemeClr val="accent4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5FE635-C7C0-5D40-84AF-3922A2EE5372}"/>
              </a:ext>
            </a:extLst>
          </p:cNvPr>
          <p:cNvSpPr/>
          <p:nvPr userDrawn="1"/>
        </p:nvSpPr>
        <p:spPr>
          <a:xfrm flipV="1">
            <a:off x="0" y="-30049"/>
            <a:ext cx="12209376" cy="4024712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4">
                  <a:alpha val="0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7009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 Blank with Title ">
    <p:bg>
      <p:bgPr>
        <a:gradFill>
          <a:gsLst>
            <a:gs pos="0">
              <a:srgbClr val="005175"/>
            </a:gs>
            <a:gs pos="81000">
              <a:srgbClr val="0000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5D7249-98D8-0C4A-8083-F72B861F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4018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title</a:t>
            </a:r>
          </a:p>
        </p:txBody>
      </p:sp>
      <p:pic>
        <p:nvPicPr>
          <p:cNvPr id="9" name="Picture 8" descr="A picture containing sky&#10;&#10;Description automatically generated">
            <a:extLst>
              <a:ext uri="{FF2B5EF4-FFF2-40B4-BE49-F238E27FC236}">
                <a16:creationId xmlns:a16="http://schemas.microsoft.com/office/drawing/2014/main" id="{E2BD4465-FE26-452F-A26C-C1B6F968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82285"/>
            <a:ext cx="12192000" cy="7571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871DB9-E21D-44BB-9462-113E27AFA7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5181" y="6112152"/>
            <a:ext cx="1372343" cy="416329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72D81E58-F68B-4FC8-B758-CFD70C3AFF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BFE88CC-4D84-4902-8903-1C8C035B34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</p:spTree>
    <p:extLst>
      <p:ext uri="{BB962C8B-B14F-4D97-AF65-F5344CB8AC3E}">
        <p14:creationId xmlns:p14="http://schemas.microsoft.com/office/powerpoint/2010/main" val="17706992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B69D-B886-EFA5-6C77-8A1C969DE1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700" y="1341438"/>
            <a:ext cx="10642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93084-E1CB-1664-E8F3-F4B6ED86C3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068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Name(s)</a:t>
            </a:r>
          </a:p>
          <a:p>
            <a:r>
              <a:rPr lang="en-US" dirty="0"/>
              <a:t>Speaker Title(s)</a:t>
            </a:r>
          </a:p>
          <a:p>
            <a:r>
              <a:rPr lang="en-US" dirty="0"/>
              <a:t>Speaker Company</a:t>
            </a:r>
          </a:p>
        </p:txBody>
      </p:sp>
    </p:spTree>
    <p:extLst>
      <p:ext uri="{BB962C8B-B14F-4D97-AF65-F5344CB8AC3E}">
        <p14:creationId xmlns:p14="http://schemas.microsoft.com/office/powerpoint/2010/main" val="13310787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5D48-7FFF-18DD-0965-E14A2DA2D4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084" y="197746"/>
            <a:ext cx="938348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81B8B-6AFF-ED6D-638E-1E6EB09F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3" y="1665505"/>
            <a:ext cx="9383487" cy="4572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0876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73448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D65-F97D-0096-6A60-3D19CAA86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65088"/>
            <a:ext cx="10890806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0B58-6F33-3882-58A3-FED32373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90644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64" y="1690989"/>
            <a:ext cx="10004611" cy="4572009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6114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14B6E-93B9-6B11-CE53-6530FED49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8288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C390-E3B9-6005-5A66-859792C26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12B3B-8002-9A7A-61E1-DDA85B505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18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5569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B7377-5E34-0C4D-A57A-454E8E95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A7E9-0ADB-8D4E-AB87-8B73BF16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867774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21"/>
          </p:nvPr>
        </p:nvSpPr>
        <p:spPr>
          <a:xfrm>
            <a:off x="609599" y="1663200"/>
            <a:ext cx="8867775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7CEE24-E785-77C3-EF3C-9EBFC7B7A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22" r="17714"/>
          <a:stretch/>
        </p:blipFill>
        <p:spPr>
          <a:xfrm>
            <a:off x="7801337" y="0"/>
            <a:ext cx="4390663" cy="47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420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077174"/>
            <a:ext cx="4097758" cy="235182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880540-6CB4-174C-909B-34AFEE0315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24498" y="321205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B928B4-D47D-5255-C730-C10770C7C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24498" y="159091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3EEA61-9290-0891-8867-52CC438AEF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24493" y="485869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9AC5DF3-6498-FABC-629F-DED6A30852A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24495" y="113775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3FA54C8-06B2-64AE-44FD-52184F5680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24494" y="277048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BB8CBE-0775-D94C-D743-4C9CBDB70CC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24493" y="440321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26867097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BA8D-6767-27C8-F4F7-FB7B5C299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8CD01-1551-1120-F476-3B8939830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7EDA3-6916-DED8-9390-74583B93F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E3D18-D1FA-38C8-6F4F-FC3F4B877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F8D30-EEB3-A951-A7C7-8C15367C2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3475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77A6-5EA0-5C54-15AF-C1EB8E691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72" y="457200"/>
            <a:ext cx="421685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83BD-45E1-6B30-D5F0-A296F5D7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2937" y="457201"/>
            <a:ext cx="6172200" cy="5943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9CA35E-8665-9618-C785-C2A50C5D0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172" y="2057400"/>
            <a:ext cx="4216854" cy="4343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9714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6FA2-E487-7A09-F8BD-42D20CDD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4E7F1-AEBB-61BD-2DB7-099E2A519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43B66-FF68-7B4F-C328-5BFA3FAFF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1247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tSchema_Eyebrow-KEYv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D190C1-AB90-F843-9A54-8CFEEAAA7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405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3D1F2C-B218-F045-9195-4C268AD538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86047" y="1276038"/>
            <a:ext cx="4991236" cy="31500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52 w 10000"/>
              <a:gd name="connsiteY2" fmla="*/ 9966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6 w 10006"/>
              <a:gd name="connsiteY0" fmla="*/ 0 h 9966"/>
              <a:gd name="connsiteX1" fmla="*/ 10006 w 10006"/>
              <a:gd name="connsiteY1" fmla="*/ 0 h 9966"/>
              <a:gd name="connsiteX2" fmla="*/ 9958 w 10006"/>
              <a:gd name="connsiteY2" fmla="*/ 9966 h 9966"/>
              <a:gd name="connsiteX3" fmla="*/ 0 w 10006"/>
              <a:gd name="connsiteY3" fmla="*/ 9915 h 9966"/>
              <a:gd name="connsiteX4" fmla="*/ 6 w 10006"/>
              <a:gd name="connsiteY4" fmla="*/ 0 h 9966"/>
              <a:gd name="connsiteX0" fmla="*/ 0 w 9994"/>
              <a:gd name="connsiteY0" fmla="*/ 0 h 10000"/>
              <a:gd name="connsiteX1" fmla="*/ 9994 w 9994"/>
              <a:gd name="connsiteY1" fmla="*/ 0 h 10000"/>
              <a:gd name="connsiteX2" fmla="*/ 9946 w 9994"/>
              <a:gd name="connsiteY2" fmla="*/ 10000 h 10000"/>
              <a:gd name="connsiteX3" fmla="*/ 36 w 9994"/>
              <a:gd name="connsiteY3" fmla="*/ 9936 h 10000"/>
              <a:gd name="connsiteX4" fmla="*/ 0 w 9994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52 w 10000"/>
              <a:gd name="connsiteY2" fmla="*/ 10000 h 10000"/>
              <a:gd name="connsiteX3" fmla="*/ 3 w 10000"/>
              <a:gd name="connsiteY3" fmla="*/ 9976 h 10000"/>
              <a:gd name="connsiteX4" fmla="*/ 0 w 10000"/>
              <a:gd name="connsiteY4" fmla="*/ 0 h 10000"/>
              <a:gd name="connsiteX0" fmla="*/ 0 w 9952"/>
              <a:gd name="connsiteY0" fmla="*/ 0 h 10000"/>
              <a:gd name="connsiteX1" fmla="*/ 9575 w 9952"/>
              <a:gd name="connsiteY1" fmla="*/ 674 h 10000"/>
              <a:gd name="connsiteX2" fmla="*/ 9952 w 9952"/>
              <a:gd name="connsiteY2" fmla="*/ 10000 h 10000"/>
              <a:gd name="connsiteX3" fmla="*/ 3 w 9952"/>
              <a:gd name="connsiteY3" fmla="*/ 9976 h 10000"/>
              <a:gd name="connsiteX4" fmla="*/ 0 w 9952"/>
              <a:gd name="connsiteY4" fmla="*/ 0 h 10000"/>
              <a:gd name="connsiteX0" fmla="*/ 0 w 10048"/>
              <a:gd name="connsiteY0" fmla="*/ 26 h 10026"/>
              <a:gd name="connsiteX1" fmla="*/ 10048 w 10048"/>
              <a:gd name="connsiteY1" fmla="*/ 0 h 10026"/>
              <a:gd name="connsiteX2" fmla="*/ 10000 w 10048"/>
              <a:gd name="connsiteY2" fmla="*/ 10026 h 10026"/>
              <a:gd name="connsiteX3" fmla="*/ 3 w 10048"/>
              <a:gd name="connsiteY3" fmla="*/ 10002 h 10026"/>
              <a:gd name="connsiteX4" fmla="*/ 0 w 10048"/>
              <a:gd name="connsiteY4" fmla="*/ 26 h 10026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9606 w 10048"/>
              <a:gd name="connsiteY2" fmla="*/ 9352 h 10002"/>
              <a:gd name="connsiteX3" fmla="*/ 3 w 10048"/>
              <a:gd name="connsiteY3" fmla="*/ 10002 h 10002"/>
              <a:gd name="connsiteX4" fmla="*/ 0 w 10048"/>
              <a:gd name="connsiteY4" fmla="*/ 26 h 10002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10017 w 10048"/>
              <a:gd name="connsiteY2" fmla="*/ 9999 h 10002"/>
              <a:gd name="connsiteX3" fmla="*/ 3 w 10048"/>
              <a:gd name="connsiteY3" fmla="*/ 10002 h 10002"/>
              <a:gd name="connsiteX4" fmla="*/ 0 w 10048"/>
              <a:gd name="connsiteY4" fmla="*/ 26 h 10002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10017 w 10048"/>
              <a:gd name="connsiteY2" fmla="*/ 9999 h 10002"/>
              <a:gd name="connsiteX3" fmla="*/ 3 w 10048"/>
              <a:gd name="connsiteY3" fmla="*/ 10002 h 10002"/>
              <a:gd name="connsiteX4" fmla="*/ 0 w 10048"/>
              <a:gd name="connsiteY4" fmla="*/ 26 h 10002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10017 w 10048"/>
              <a:gd name="connsiteY2" fmla="*/ 9999 h 10002"/>
              <a:gd name="connsiteX3" fmla="*/ 3 w 10048"/>
              <a:gd name="connsiteY3" fmla="*/ 10002 h 10002"/>
              <a:gd name="connsiteX4" fmla="*/ 0 w 10048"/>
              <a:gd name="connsiteY4" fmla="*/ 26 h 10002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10017 w 10048"/>
              <a:gd name="connsiteY2" fmla="*/ 9999 h 10002"/>
              <a:gd name="connsiteX3" fmla="*/ 3 w 10048"/>
              <a:gd name="connsiteY3" fmla="*/ 10002 h 10002"/>
              <a:gd name="connsiteX4" fmla="*/ 0 w 10048"/>
              <a:gd name="connsiteY4" fmla="*/ 26 h 1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8" h="10002">
                <a:moveTo>
                  <a:pt x="0" y="26"/>
                </a:moveTo>
                <a:lnTo>
                  <a:pt x="10048" y="0"/>
                </a:lnTo>
                <a:cubicBezTo>
                  <a:pt x="10032" y="4999"/>
                  <a:pt x="10032" y="4999"/>
                  <a:pt x="10017" y="9999"/>
                </a:cubicBezTo>
                <a:lnTo>
                  <a:pt x="3" y="10002"/>
                </a:lnTo>
                <a:cubicBezTo>
                  <a:pt x="2" y="6677"/>
                  <a:pt x="1" y="3351"/>
                  <a:pt x="0" y="26"/>
                </a:cubicBezTo>
                <a:close/>
              </a:path>
            </a:pathLst>
          </a:custGeom>
          <a:effectLst>
            <a:innerShdw blurRad="12700" dist="25400">
              <a:prstClr val="black"/>
            </a:innerShdw>
          </a:effectLst>
        </p:spPr>
        <p:txBody>
          <a:bodyPr anchor="ctr"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&lt; Insert product key art&gt;</a:t>
            </a:r>
          </a:p>
        </p:txBody>
      </p:sp>
    </p:spTree>
    <p:extLst>
      <p:ext uri="{BB962C8B-B14F-4D97-AF65-F5344CB8AC3E}">
        <p14:creationId xmlns:p14="http://schemas.microsoft.com/office/powerpoint/2010/main" val="668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F0DED-068E-924C-ACAB-D1080B881799}"/>
              </a:ext>
            </a:extLst>
          </p:cNvPr>
          <p:cNvSpPr/>
          <p:nvPr userDrawn="1"/>
        </p:nvSpPr>
        <p:spPr>
          <a:xfrm>
            <a:off x="8504861" y="0"/>
            <a:ext cx="3687139" cy="67818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73280"/>
                </a:schemeClr>
              </a:gs>
              <a:gs pos="57000">
                <a:schemeClr val="accent4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26B219-6CC6-E984-4813-3FBC61D19A3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64399" y="0"/>
            <a:ext cx="6927601" cy="6781800"/>
          </a:xfrm>
          <a:custGeom>
            <a:avLst/>
            <a:gdLst>
              <a:gd name="connsiteX0" fmla="*/ 0 w 6927601"/>
              <a:gd name="connsiteY0" fmla="*/ 0 h 6781800"/>
              <a:gd name="connsiteX1" fmla="*/ 4579208 w 6927601"/>
              <a:gd name="connsiteY1" fmla="*/ 0 h 6781800"/>
              <a:gd name="connsiteX2" fmla="*/ 6927601 w 6927601"/>
              <a:gd name="connsiteY2" fmla="*/ 4947725 h 6781800"/>
              <a:gd name="connsiteX3" fmla="*/ 6927601 w 6927601"/>
              <a:gd name="connsiteY3" fmla="*/ 6781800 h 6781800"/>
              <a:gd name="connsiteX4" fmla="*/ 3218920 w 6927601"/>
              <a:gd name="connsiteY4" fmla="*/ 6781800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601" h="6781800">
                <a:moveTo>
                  <a:pt x="0" y="0"/>
                </a:moveTo>
                <a:lnTo>
                  <a:pt x="4579208" y="0"/>
                </a:lnTo>
                <a:lnTo>
                  <a:pt x="6927601" y="4947725"/>
                </a:lnTo>
                <a:lnTo>
                  <a:pt x="6927601" y="6781800"/>
                </a:lnTo>
                <a:lnTo>
                  <a:pt x="3218920" y="67818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>
            <a:lvl1pPr>
              <a:defRPr>
                <a:solidFill>
                  <a:srgbClr val="E524DA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0EC48A4-8D3C-FE47-B113-AB052835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8740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D7A9B28-1564-2367-695A-2994ABB5DDA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869557" y="0"/>
            <a:ext cx="8322443" cy="6781800"/>
          </a:xfrm>
          <a:custGeom>
            <a:avLst/>
            <a:gdLst>
              <a:gd name="connsiteX0" fmla="*/ 0 w 8322443"/>
              <a:gd name="connsiteY0" fmla="*/ 0 h 6781800"/>
              <a:gd name="connsiteX1" fmla="*/ 8322443 w 8322443"/>
              <a:gd name="connsiteY1" fmla="*/ 0 h 6781800"/>
              <a:gd name="connsiteX2" fmla="*/ 8322443 w 8322443"/>
              <a:gd name="connsiteY2" fmla="*/ 6781800 h 6781800"/>
              <a:gd name="connsiteX3" fmla="*/ 3204671 w 8322443"/>
              <a:gd name="connsiteY3" fmla="*/ 6781800 h 6781800"/>
              <a:gd name="connsiteX4" fmla="*/ 0 w 8322443"/>
              <a:gd name="connsiteY4" fmla="*/ 10525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2443" h="6781800">
                <a:moveTo>
                  <a:pt x="0" y="0"/>
                </a:moveTo>
                <a:lnTo>
                  <a:pt x="8322443" y="0"/>
                </a:lnTo>
                <a:lnTo>
                  <a:pt x="8322443" y="6781800"/>
                </a:lnTo>
                <a:lnTo>
                  <a:pt x="3204671" y="6781800"/>
                </a:lnTo>
                <a:lnTo>
                  <a:pt x="0" y="1052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>
            <a:noAutofit/>
          </a:bodyPr>
          <a:lstStyle>
            <a:lvl1pPr>
              <a:defRPr>
                <a:solidFill>
                  <a:srgbClr val="E524DA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93DD75D2-BCAA-F253-C2E1-22CFC03E67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607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03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/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63A48DF-495D-0497-BE6A-C6D0D6A6E9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9199" y="2022763"/>
            <a:ext cx="3838967" cy="249045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rgbClr val="E524DA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9383762-8BA6-C65B-2035-96146FD2F721}"/>
              </a:ext>
            </a:extLst>
          </p:cNvPr>
          <p:cNvSpPr/>
          <p:nvPr userDrawn="1"/>
        </p:nvSpPr>
        <p:spPr>
          <a:xfrm rot="10800000" flipH="1">
            <a:off x="0" y="0"/>
            <a:ext cx="4885145" cy="6781800"/>
          </a:xfrm>
          <a:custGeom>
            <a:avLst/>
            <a:gdLst>
              <a:gd name="connsiteX0" fmla="*/ 0 w 4885145"/>
              <a:gd name="connsiteY0" fmla="*/ 6781800 h 6781800"/>
              <a:gd name="connsiteX1" fmla="*/ 1993182 w 4885145"/>
              <a:gd name="connsiteY1" fmla="*/ 6781800 h 6781800"/>
              <a:gd name="connsiteX2" fmla="*/ 4885145 w 4885145"/>
              <a:gd name="connsiteY2" fmla="*/ 0 h 6781800"/>
              <a:gd name="connsiteX3" fmla="*/ 0 w 4885145"/>
              <a:gd name="connsiteY3" fmla="*/ 0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145" h="6781800">
                <a:moveTo>
                  <a:pt x="0" y="6781800"/>
                </a:moveTo>
                <a:lnTo>
                  <a:pt x="1993182" y="6781800"/>
                </a:lnTo>
                <a:lnTo>
                  <a:pt x="4885145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87000">
                <a:schemeClr val="accent1">
                  <a:alpha val="86000"/>
                </a:schemeClr>
              </a:gs>
              <a:gs pos="0">
                <a:schemeClr val="accent3">
                  <a:alpha val="86667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135498" y="1153683"/>
            <a:ext cx="5081587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2D8E99B-8AD8-4BAF-BB2F-99E5B85171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56D7835-86BA-C883-5042-448A3439F7F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83E649B-D021-DE87-FD41-673D3932E3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close-up of a computer&#10;&#10;Description automatically generated">
            <a:extLst>
              <a:ext uri="{FF2B5EF4-FFF2-40B4-BE49-F238E27FC236}">
                <a16:creationId xmlns:a16="http://schemas.microsoft.com/office/drawing/2014/main" id="{210D9FE7-420C-BB9D-0114-6797B6210D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1" y="1876390"/>
            <a:ext cx="5916163" cy="344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61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/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5CE2C3C-09EC-0293-852A-A4E528803E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5B3AE2-4E3A-9AEA-E26C-B28B0E4CF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2604089"/>
            <a:ext cx="5248758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60358A-5351-E3B7-5B0F-3BD856C13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10772"/>
            <a:ext cx="3187485" cy="61928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  <a:endParaRPr lang="en-GB" noProof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64B6FB-CC26-C94F-AB8C-23536AFA9FE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9600" y="3247456"/>
            <a:ext cx="7245096" cy="270528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BB5F23-7CC4-9D7F-8E84-D0F32D9114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476591" y="0"/>
            <a:ext cx="11715409" cy="4968193"/>
          </a:xfrm>
          <a:custGeom>
            <a:avLst/>
            <a:gdLst>
              <a:gd name="connsiteX0" fmla="*/ 11715409 w 11715409"/>
              <a:gd name="connsiteY0" fmla="*/ 0 h 4968193"/>
              <a:gd name="connsiteX1" fmla="*/ 0 w 11715409"/>
              <a:gd name="connsiteY1" fmla="*/ 0 h 4968193"/>
              <a:gd name="connsiteX2" fmla="*/ 0 w 11715409"/>
              <a:gd name="connsiteY2" fmla="*/ 4968193 h 49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409" h="4968193">
                <a:moveTo>
                  <a:pt x="11715409" y="0"/>
                </a:moveTo>
                <a:lnTo>
                  <a:pt x="0" y="0"/>
                </a:lnTo>
                <a:lnTo>
                  <a:pt x="0" y="496819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solidFill>
                  <a:srgbClr val="E524DA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115FAA-5F16-1971-0295-A6815B750065}"/>
              </a:ext>
            </a:extLst>
          </p:cNvPr>
          <p:cNvCxnSpPr>
            <a:cxnSpLocks/>
          </p:cNvCxnSpPr>
          <p:nvPr userDrawn="1"/>
        </p:nvCxnSpPr>
        <p:spPr>
          <a:xfrm>
            <a:off x="381000" y="-28575"/>
            <a:ext cx="11841353" cy="5028416"/>
          </a:xfrm>
          <a:prstGeom prst="line">
            <a:avLst/>
          </a:prstGeom>
          <a:ln w="28575"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102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with 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2069EAC-1205-3C44-B383-70318788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FCA22BF-4FA1-E640-A058-B95944BB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C1D64D0-150F-1141-94A4-3CBC9EF7A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50323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09600" y="139738"/>
            <a:ext cx="4549453" cy="410233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FontTx/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264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1723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 A SLIDE TEMPLA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6">
            <a:extLst>
              <a:ext uri="{FF2B5EF4-FFF2-40B4-BE49-F238E27FC236}">
                <a16:creationId xmlns:a16="http://schemas.microsoft.com/office/drawing/2014/main" id="{2A44394B-980B-1AF6-B9A9-8278F44C0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591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7244467-9589-5916-0D2D-7EEC25DD8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9441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B0A928-66E5-67EC-5FF3-E3B494F1F217}"/>
              </a:ext>
            </a:extLst>
          </p:cNvPr>
          <p:cNvSpPr/>
          <p:nvPr userDrawn="1"/>
        </p:nvSpPr>
        <p:spPr>
          <a:xfrm>
            <a:off x="6972300" y="0"/>
            <a:ext cx="5219700" cy="508000"/>
          </a:xfrm>
          <a:prstGeom prst="rect">
            <a:avLst/>
          </a:prstGeom>
          <a:solidFill>
            <a:srgbClr val="E52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a template slide – DO NOT USE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538B8FA-DDBE-0DB8-DDE0-45CA0CF19D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535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D39EF889-7E78-4446-8D9F-7E5F07EC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C909C7F-0C59-2548-9A2A-EBCEEDA2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6226629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0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6226629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31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279625D4-7503-E745-B668-0E2D03E0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E1EBA1E-E238-CC48-9EA8-762DB1C5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3481523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4354568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100879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470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A6BFFB58-E71F-DB46-95FD-CE3FAE35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58EC235-724C-FC4A-905B-14D20FC1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35"/>
          </p:nvPr>
        </p:nvSpPr>
        <p:spPr>
          <a:xfrm>
            <a:off x="3390889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9" name="Content Placeholder 2"/>
          <p:cNvSpPr>
            <a:spLocks noGrp="1"/>
          </p:cNvSpPr>
          <p:nvPr>
            <p:ph sz="quarter" idx="37"/>
          </p:nvPr>
        </p:nvSpPr>
        <p:spPr>
          <a:xfrm>
            <a:off x="6172178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39"/>
          </p:nvPr>
        </p:nvSpPr>
        <p:spPr>
          <a:xfrm>
            <a:off x="8953467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3390889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41"/>
          </p:nvPr>
        </p:nvSpPr>
        <p:spPr>
          <a:xfrm>
            <a:off x="6172177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8953465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9079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52CD12A-A035-A343-8011-C4B499FF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05E1DFF-58F7-7341-8AD1-AFE5C02B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226175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5355770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657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A8BBD46-D6D1-A345-AB74-67A9DB4D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0E398DB-AAB5-D541-9341-5231C5A1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226628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09148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226628" y="1524002"/>
            <a:ext cx="5355771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909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6AECFD17-6C57-7846-92D8-F140E2C0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390E60F-8339-F748-B9C1-7914326F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4383315"/>
            <a:ext cx="3481523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31"/>
          </p:nvPr>
        </p:nvSpPr>
        <p:spPr>
          <a:xfrm>
            <a:off x="609600" y="1524001"/>
            <a:ext cx="3481523" cy="264544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quarter" idx="32"/>
          </p:nvPr>
        </p:nvSpPr>
        <p:spPr>
          <a:xfrm>
            <a:off x="8100205" y="1524001"/>
            <a:ext cx="3482195" cy="264544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33"/>
          </p:nvPr>
        </p:nvSpPr>
        <p:spPr>
          <a:xfrm>
            <a:off x="4354903" y="1524001"/>
            <a:ext cx="3482195" cy="264544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020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C9AAC01-0DC3-CF49-81DD-504451ED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0418CE0-4200-8B49-9B58-094F4C88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 picture containing display&#10;&#10;Description automatically generated">
            <a:extLst>
              <a:ext uri="{FF2B5EF4-FFF2-40B4-BE49-F238E27FC236}">
                <a16:creationId xmlns:a16="http://schemas.microsoft.com/office/drawing/2014/main" id="{D9AF2616-4A7B-FC4B-89BC-2B864362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1541463"/>
            <a:ext cx="6784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762375" y="1938567"/>
            <a:ext cx="4667250" cy="2628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95325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Jo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86ECBB1E-B94B-A34E-AC5A-FEC612529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27E87A6F-28FC-2A4D-B2C1-FD9CA9F41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9600" y="1657350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248602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248602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248602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391750" y="1657350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626817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626817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626817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173899" y="1657350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30"/>
          </p:nvPr>
        </p:nvSpPr>
        <p:spPr>
          <a:xfrm>
            <a:off x="10050324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10050324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10050324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609600" y="3894318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48602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248602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248602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4391750" y="3894318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8"/>
          </p:nvPr>
        </p:nvSpPr>
        <p:spPr>
          <a:xfrm>
            <a:off x="626817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626817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626817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8173899" y="3894318"/>
            <a:ext cx="1762125" cy="198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42"/>
          </p:nvPr>
        </p:nvSpPr>
        <p:spPr>
          <a:xfrm>
            <a:off x="10050324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43"/>
          </p:nvPr>
        </p:nvSpPr>
        <p:spPr>
          <a:xfrm>
            <a:off x="10050324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44"/>
          </p:nvPr>
        </p:nvSpPr>
        <p:spPr>
          <a:xfrm>
            <a:off x="10050324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924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E72E548-EF18-F24F-A8EC-E45CB9E2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EF6A283-8ADE-9941-8045-8054B257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-7620" y="0"/>
            <a:ext cx="12192000" cy="5867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79551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62938210-67A3-9149-A0BD-AD17160D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BFA5087-CE37-D240-8A92-D41BA9A1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4276448"/>
            <a:ext cx="3481523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355576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100205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29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green background&#10;&#10;Description automatically generated">
            <a:extLst>
              <a:ext uri="{FF2B5EF4-FFF2-40B4-BE49-F238E27FC236}">
                <a16:creationId xmlns:a16="http://schemas.microsoft.com/office/drawing/2014/main" id="{54160029-E3B1-B210-28B9-6F1CFB5CF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5909651-6425-2E48-856D-4B9D3CEB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6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931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ct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30942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/ Image Lef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4CE1E563-E0C0-C344-ACF2-4BCC0D14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414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FA7B3DE-CD0A-224C-976C-A050A31AA0D9}"/>
              </a:ext>
            </a:extLst>
          </p:cNvPr>
          <p:cNvSpPr>
            <a:spLocks noEditPoints="1"/>
          </p:cNvSpPr>
          <p:nvPr/>
        </p:nvSpPr>
        <p:spPr bwMode="auto">
          <a:xfrm>
            <a:off x="7045325" y="2806700"/>
            <a:ext cx="415925" cy="344488"/>
          </a:xfrm>
          <a:custGeom>
            <a:avLst/>
            <a:gdLst>
              <a:gd name="T0" fmla="*/ 247270 w 1167"/>
              <a:gd name="T1" fmla="*/ 344809 h 1006"/>
              <a:gd name="T2" fmla="*/ 247270 w 1167"/>
              <a:gd name="T3" fmla="*/ 344809 h 1006"/>
              <a:gd name="T4" fmla="*/ 247270 w 1167"/>
              <a:gd name="T5" fmla="*/ 192627 h 1006"/>
              <a:gd name="T6" fmla="*/ 371617 w 1167"/>
              <a:gd name="T7" fmla="*/ 0 h 1006"/>
              <a:gd name="T8" fmla="*/ 409028 w 1167"/>
              <a:gd name="T9" fmla="*/ 65466 h 1006"/>
              <a:gd name="T10" fmla="*/ 332781 w 1167"/>
              <a:gd name="T11" fmla="*/ 180288 h 1006"/>
              <a:gd name="T12" fmla="*/ 415798 w 1167"/>
              <a:gd name="T13" fmla="*/ 180288 h 1006"/>
              <a:gd name="T14" fmla="*/ 415798 w 1167"/>
              <a:gd name="T15" fmla="*/ 344809 h 1006"/>
              <a:gd name="T16" fmla="*/ 247270 w 1167"/>
              <a:gd name="T17" fmla="*/ 344809 h 1006"/>
              <a:gd name="T18" fmla="*/ 0 w 1167"/>
              <a:gd name="T19" fmla="*/ 344809 h 1006"/>
              <a:gd name="T20" fmla="*/ 0 w 1167"/>
              <a:gd name="T21" fmla="*/ 344809 h 1006"/>
              <a:gd name="T22" fmla="*/ 0 w 1167"/>
              <a:gd name="T23" fmla="*/ 192627 h 1006"/>
              <a:gd name="T24" fmla="*/ 121853 w 1167"/>
              <a:gd name="T25" fmla="*/ 0 h 1006"/>
              <a:gd name="T26" fmla="*/ 159621 w 1167"/>
              <a:gd name="T27" fmla="*/ 65466 h 1006"/>
              <a:gd name="T28" fmla="*/ 83373 w 1167"/>
              <a:gd name="T29" fmla="*/ 180288 h 1006"/>
              <a:gd name="T30" fmla="*/ 167816 w 1167"/>
              <a:gd name="T31" fmla="*/ 180288 h 1006"/>
              <a:gd name="T32" fmla="*/ 167816 w 1167"/>
              <a:gd name="T33" fmla="*/ 344809 h 1006"/>
              <a:gd name="T34" fmla="*/ 0 w 1167"/>
              <a:gd name="T35" fmla="*/ 344809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gradFill>
            <a:gsLst>
              <a:gs pos="72000">
                <a:schemeClr val="accent1"/>
              </a:gs>
              <a:gs pos="0">
                <a:schemeClr val="accent3"/>
              </a:gs>
            </a:gsLst>
            <a:lin ang="4200000" scaled="0"/>
          </a:gradFill>
          <a:ln>
            <a:noFill/>
          </a:ln>
        </p:spPr>
        <p:txBody>
          <a:bodyPr/>
          <a:lstStyle/>
          <a:p>
            <a:endParaRPr lang="en-US" dirty="0">
              <a:gradFill>
                <a:gsLst>
                  <a:gs pos="72000">
                    <a:schemeClr val="accent1"/>
                  </a:gs>
                  <a:gs pos="0">
                    <a:schemeClr val="accent3"/>
                  </a:gs>
                </a:gsLst>
                <a:lin ang="4200000" scaled="0"/>
              </a:gradFill>
            </a:endParaRPr>
          </a:p>
        </p:txBody>
      </p:sp>
      <p:sp>
        <p:nvSpPr>
          <p:cNvPr id="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7461775" cy="686063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377" h="6860633">
                <a:moveTo>
                  <a:pt x="0" y="0"/>
                </a:moveTo>
                <a:lnTo>
                  <a:pt x="8291377" y="0"/>
                </a:lnTo>
                <a:lnTo>
                  <a:pt x="5336493" y="686063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34514" y="2877181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B644873-F983-7147-0CC4-58584A65D115}"/>
              </a:ext>
            </a:extLst>
          </p:cNvPr>
          <p:cNvCxnSpPr>
            <a:cxnSpLocks/>
          </p:cNvCxnSpPr>
          <p:nvPr userDrawn="1"/>
        </p:nvCxnSpPr>
        <p:spPr>
          <a:xfrm flipV="1">
            <a:off x="4765589" y="-37070"/>
            <a:ext cx="2726725" cy="7026875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116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/ Image RIgh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E57B0054-108F-0144-B1E3-67FB48358DE9}"/>
              </a:ext>
            </a:extLst>
          </p:cNvPr>
          <p:cNvSpPr>
            <a:spLocks noEditPoints="1"/>
          </p:cNvSpPr>
          <p:nvPr/>
        </p:nvSpPr>
        <p:spPr bwMode="auto">
          <a:xfrm>
            <a:off x="598488" y="2806700"/>
            <a:ext cx="415925" cy="344488"/>
          </a:xfrm>
          <a:custGeom>
            <a:avLst/>
            <a:gdLst>
              <a:gd name="T0" fmla="*/ 247270 w 1167"/>
              <a:gd name="T1" fmla="*/ 344809 h 1006"/>
              <a:gd name="T2" fmla="*/ 247270 w 1167"/>
              <a:gd name="T3" fmla="*/ 344809 h 1006"/>
              <a:gd name="T4" fmla="*/ 247270 w 1167"/>
              <a:gd name="T5" fmla="*/ 192627 h 1006"/>
              <a:gd name="T6" fmla="*/ 371617 w 1167"/>
              <a:gd name="T7" fmla="*/ 0 h 1006"/>
              <a:gd name="T8" fmla="*/ 409028 w 1167"/>
              <a:gd name="T9" fmla="*/ 65466 h 1006"/>
              <a:gd name="T10" fmla="*/ 332781 w 1167"/>
              <a:gd name="T11" fmla="*/ 180288 h 1006"/>
              <a:gd name="T12" fmla="*/ 415798 w 1167"/>
              <a:gd name="T13" fmla="*/ 180288 h 1006"/>
              <a:gd name="T14" fmla="*/ 415798 w 1167"/>
              <a:gd name="T15" fmla="*/ 344809 h 1006"/>
              <a:gd name="T16" fmla="*/ 247270 w 1167"/>
              <a:gd name="T17" fmla="*/ 344809 h 1006"/>
              <a:gd name="T18" fmla="*/ 0 w 1167"/>
              <a:gd name="T19" fmla="*/ 344809 h 1006"/>
              <a:gd name="T20" fmla="*/ 0 w 1167"/>
              <a:gd name="T21" fmla="*/ 344809 h 1006"/>
              <a:gd name="T22" fmla="*/ 0 w 1167"/>
              <a:gd name="T23" fmla="*/ 192627 h 1006"/>
              <a:gd name="T24" fmla="*/ 121853 w 1167"/>
              <a:gd name="T25" fmla="*/ 0 h 1006"/>
              <a:gd name="T26" fmla="*/ 159621 w 1167"/>
              <a:gd name="T27" fmla="*/ 65466 h 1006"/>
              <a:gd name="T28" fmla="*/ 83373 w 1167"/>
              <a:gd name="T29" fmla="*/ 180288 h 1006"/>
              <a:gd name="T30" fmla="*/ 167816 w 1167"/>
              <a:gd name="T31" fmla="*/ 180288 h 1006"/>
              <a:gd name="T32" fmla="*/ 167816 w 1167"/>
              <a:gd name="T33" fmla="*/ 344809 h 1006"/>
              <a:gd name="T34" fmla="*/ 0 w 1167"/>
              <a:gd name="T35" fmla="*/ 344809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gradFill>
            <a:gsLst>
              <a:gs pos="72000">
                <a:schemeClr val="accent1"/>
              </a:gs>
              <a:gs pos="0">
                <a:schemeClr val="accent3"/>
              </a:gs>
            </a:gsLst>
            <a:lin ang="4200000" scaled="0"/>
          </a:gradFill>
          <a:ln>
            <a:noFill/>
          </a:ln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87631" y="2862893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635044" y="-2634"/>
            <a:ext cx="7561245" cy="686982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  <a:gd name="connsiteX0" fmla="*/ 0 w 8317836"/>
              <a:gd name="connsiteY0" fmla="*/ 0 h 6858000"/>
              <a:gd name="connsiteX1" fmla="*/ 8291377 w 8317836"/>
              <a:gd name="connsiteY1" fmla="*/ 0 h 6858000"/>
              <a:gd name="connsiteX2" fmla="*/ 8317836 w 8317836"/>
              <a:gd name="connsiteY2" fmla="*/ 6848601 h 6858000"/>
              <a:gd name="connsiteX3" fmla="*/ 0 w 8317836"/>
              <a:gd name="connsiteY3" fmla="*/ 6858000 h 6858000"/>
              <a:gd name="connsiteX4" fmla="*/ 0 w 8317836"/>
              <a:gd name="connsiteY4" fmla="*/ 0 h 6858000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115036 w 8317836"/>
              <a:gd name="connsiteY3" fmla="*/ 6845968 h 6848601"/>
              <a:gd name="connsiteX4" fmla="*/ 0 w 8317836"/>
              <a:gd name="connsiteY4" fmla="*/ 0 h 6848601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088298 w 8317836"/>
              <a:gd name="connsiteY3" fmla="*/ 6845968 h 6848601"/>
              <a:gd name="connsiteX4" fmla="*/ 0 w 8317836"/>
              <a:gd name="connsiteY4" fmla="*/ 0 h 6848601"/>
              <a:gd name="connsiteX0" fmla="*/ 0 w 8304466"/>
              <a:gd name="connsiteY0" fmla="*/ 0 h 6848601"/>
              <a:gd name="connsiteX1" fmla="*/ 8291377 w 8304466"/>
              <a:gd name="connsiteY1" fmla="*/ 0 h 6848601"/>
              <a:gd name="connsiteX2" fmla="*/ 8304466 w 8304466"/>
              <a:gd name="connsiteY2" fmla="*/ 6848601 h 6848601"/>
              <a:gd name="connsiteX3" fmla="*/ 3088298 w 8304466"/>
              <a:gd name="connsiteY3" fmla="*/ 6845968 h 6848601"/>
              <a:gd name="connsiteX4" fmla="*/ 0 w 8304466"/>
              <a:gd name="connsiteY4" fmla="*/ 0 h 6848601"/>
              <a:gd name="connsiteX0" fmla="*/ 0 w 8330971"/>
              <a:gd name="connsiteY0" fmla="*/ 0 h 6864504"/>
              <a:gd name="connsiteX1" fmla="*/ 8291377 w 8330971"/>
              <a:gd name="connsiteY1" fmla="*/ 0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4504"/>
              <a:gd name="connsiteX1" fmla="*/ 8309049 w 8330971"/>
              <a:gd name="connsiteY1" fmla="*/ 15902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7062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29137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66312"/>
              <a:gd name="connsiteY0" fmla="*/ 0 h 6861870"/>
              <a:gd name="connsiteX1" fmla="*/ 8326720 w 8366312"/>
              <a:gd name="connsiteY1" fmla="*/ 7950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563"/>
              <a:gd name="connsiteY0" fmla="*/ 0 h 6861870"/>
              <a:gd name="connsiteX1" fmla="*/ 8353228 w 8366563"/>
              <a:gd name="connsiteY1" fmla="*/ 15901 h 6861870"/>
              <a:gd name="connsiteX2" fmla="*/ 8366312 w 8366563"/>
              <a:gd name="connsiteY2" fmla="*/ 6856552 h 6861870"/>
              <a:gd name="connsiteX3" fmla="*/ 3070630 w 8366563"/>
              <a:gd name="connsiteY3" fmla="*/ 6861870 h 6861870"/>
              <a:gd name="connsiteX4" fmla="*/ 0 w 8366563"/>
              <a:gd name="connsiteY4" fmla="*/ 0 h 6861870"/>
              <a:gd name="connsiteX0" fmla="*/ 0 w 8366563"/>
              <a:gd name="connsiteY0" fmla="*/ 2 h 6861872"/>
              <a:gd name="connsiteX1" fmla="*/ 8353228 w 8366563"/>
              <a:gd name="connsiteY1" fmla="*/ 0 h 6861872"/>
              <a:gd name="connsiteX2" fmla="*/ 8366312 w 8366563"/>
              <a:gd name="connsiteY2" fmla="*/ 6856554 h 6861872"/>
              <a:gd name="connsiteX3" fmla="*/ 3070630 w 8366563"/>
              <a:gd name="connsiteY3" fmla="*/ 6861872 h 6861872"/>
              <a:gd name="connsiteX4" fmla="*/ 0 w 8366563"/>
              <a:gd name="connsiteY4" fmla="*/ 2 h 6861872"/>
              <a:gd name="connsiteX0" fmla="*/ 0 w 8384234"/>
              <a:gd name="connsiteY0" fmla="*/ 0 h 6885724"/>
              <a:gd name="connsiteX1" fmla="*/ 8370899 w 8384234"/>
              <a:gd name="connsiteY1" fmla="*/ 23852 h 6885724"/>
              <a:gd name="connsiteX2" fmla="*/ 8383983 w 8384234"/>
              <a:gd name="connsiteY2" fmla="*/ 6880406 h 6885724"/>
              <a:gd name="connsiteX3" fmla="*/ 3088301 w 8384234"/>
              <a:gd name="connsiteY3" fmla="*/ 6885724 h 6885724"/>
              <a:gd name="connsiteX4" fmla="*/ 0 w 8384234"/>
              <a:gd name="connsiteY4" fmla="*/ 0 h 6885724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2 h 6869823"/>
              <a:gd name="connsiteX1" fmla="*/ 8388570 w 8401905"/>
              <a:gd name="connsiteY1" fmla="*/ 0 h 6869823"/>
              <a:gd name="connsiteX2" fmla="*/ 8401654 w 8401905"/>
              <a:gd name="connsiteY2" fmla="*/ 6864505 h 6869823"/>
              <a:gd name="connsiteX3" fmla="*/ 3105972 w 8401905"/>
              <a:gd name="connsiteY3" fmla="*/ 6869823 h 6869823"/>
              <a:gd name="connsiteX4" fmla="*/ 0 w 8401905"/>
              <a:gd name="connsiteY4" fmla="*/ 2 h 68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1905" h="6869823">
                <a:moveTo>
                  <a:pt x="0" y="2"/>
                </a:moveTo>
                <a:lnTo>
                  <a:pt x="8388570" y="0"/>
                </a:lnTo>
                <a:cubicBezTo>
                  <a:pt x="8413547" y="2227207"/>
                  <a:pt x="8394347" y="4581638"/>
                  <a:pt x="8401654" y="6864505"/>
                </a:cubicBezTo>
                <a:lnTo>
                  <a:pt x="3105972" y="6869823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E524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5BBE5-A734-1612-32B8-58C35037A2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2C382-42A5-93C1-3F78-8359FCD862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7794BC-3AAC-F3DB-A7EF-24B200FB85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606768" y="-38245"/>
            <a:ext cx="2830120" cy="6950135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399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gradFill rotWithShape="0">
          <a:gsLst>
            <a:gs pos="80000">
              <a:srgbClr val="002839"/>
            </a:gs>
            <a:gs pos="0">
              <a:srgbClr val="005072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748C1FA-3DB8-D049-95E9-47F54F0E70C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410450" y="0"/>
            <a:ext cx="4781550" cy="6853238"/>
            <a:chOff x="7410472" y="0"/>
            <a:chExt cx="4781528" cy="685247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DCD60CD-22A4-3A48-A7EB-5FA5211A3E14}"/>
                </a:ext>
              </a:extLst>
            </p:cNvPr>
            <p:cNvSpPr/>
            <p:nvPr/>
          </p:nvSpPr>
          <p:spPr>
            <a:xfrm flipH="1">
              <a:off x="7931237" y="0"/>
              <a:ext cx="4260763" cy="6852478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52478">
                  <a:moveTo>
                    <a:pt x="0" y="1988378"/>
                  </a:moveTo>
                  <a:lnTo>
                    <a:pt x="2832100" y="7178"/>
                  </a:lnTo>
                  <a:lnTo>
                    <a:pt x="3180891" y="0"/>
                  </a:lnTo>
                  <a:lnTo>
                    <a:pt x="368300" y="6852478"/>
                  </a:lnTo>
                  <a:lnTo>
                    <a:pt x="0" y="6852478"/>
                  </a:lnTo>
                  <a:lnTo>
                    <a:pt x="0" y="1988378"/>
                  </a:lnTo>
                  <a:close/>
                </a:path>
              </a:pathLst>
            </a:custGeom>
            <a:gradFill>
              <a:gsLst>
                <a:gs pos="48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374295-A7D7-6341-BB7F-6F77265F96AD}"/>
                </a:ext>
              </a:extLst>
            </p:cNvPr>
            <p:cNvSpPr/>
            <p:nvPr/>
          </p:nvSpPr>
          <p:spPr>
            <a:xfrm flipH="1">
              <a:off x="7410472" y="13528"/>
              <a:ext cx="4260763" cy="6825421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852478"/>
                <a:gd name="connsiteX1" fmla="*/ 1960294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971748"/>
                <a:gd name="connsiteX1" fmla="*/ 1960294 w 3180891"/>
                <a:gd name="connsiteY1" fmla="*/ 7178 h 6971748"/>
                <a:gd name="connsiteX2" fmla="*/ 3180891 w 3180891"/>
                <a:gd name="connsiteY2" fmla="*/ 0 h 6971748"/>
                <a:gd name="connsiteX3" fmla="*/ 1257779 w 3180891"/>
                <a:gd name="connsiteY3" fmla="*/ 6971748 h 6971748"/>
                <a:gd name="connsiteX4" fmla="*/ 0 w 3180891"/>
                <a:gd name="connsiteY4" fmla="*/ 6852478 h 6971748"/>
                <a:gd name="connsiteX5" fmla="*/ 0 w 3180891"/>
                <a:gd name="connsiteY5" fmla="*/ 1988378 h 6971748"/>
                <a:gd name="connsiteX0" fmla="*/ 0 w 4294212"/>
                <a:gd name="connsiteY0" fmla="*/ 4065656 h 6971748"/>
                <a:gd name="connsiteX1" fmla="*/ 3073615 w 4294212"/>
                <a:gd name="connsiteY1" fmla="*/ 7178 h 6971748"/>
                <a:gd name="connsiteX2" fmla="*/ 4294212 w 4294212"/>
                <a:gd name="connsiteY2" fmla="*/ 0 h 6971748"/>
                <a:gd name="connsiteX3" fmla="*/ 2371100 w 4294212"/>
                <a:gd name="connsiteY3" fmla="*/ 6971748 h 6971748"/>
                <a:gd name="connsiteX4" fmla="*/ 1113321 w 4294212"/>
                <a:gd name="connsiteY4" fmla="*/ 6852478 h 6971748"/>
                <a:gd name="connsiteX5" fmla="*/ 0 w 4294212"/>
                <a:gd name="connsiteY5" fmla="*/ 4065656 h 6971748"/>
                <a:gd name="connsiteX0" fmla="*/ 11781 w 4305993"/>
                <a:gd name="connsiteY0" fmla="*/ 4065656 h 6971748"/>
                <a:gd name="connsiteX1" fmla="*/ 3085396 w 4305993"/>
                <a:gd name="connsiteY1" fmla="*/ 7178 h 6971748"/>
                <a:gd name="connsiteX2" fmla="*/ 4305993 w 4305993"/>
                <a:gd name="connsiteY2" fmla="*/ 0 h 6971748"/>
                <a:gd name="connsiteX3" fmla="*/ 2382881 w 4305993"/>
                <a:gd name="connsiteY3" fmla="*/ 6971748 h 6971748"/>
                <a:gd name="connsiteX4" fmla="*/ 0 w 4305993"/>
                <a:gd name="connsiteY4" fmla="*/ 6822660 h 6971748"/>
                <a:gd name="connsiteX5" fmla="*/ 11781 w 4305993"/>
                <a:gd name="connsiteY5" fmla="*/ 4065656 h 6971748"/>
                <a:gd name="connsiteX0" fmla="*/ 11781 w 4305993"/>
                <a:gd name="connsiteY0" fmla="*/ 4065656 h 6822660"/>
                <a:gd name="connsiteX1" fmla="*/ 3085396 w 4305993"/>
                <a:gd name="connsiteY1" fmla="*/ 7178 h 6822660"/>
                <a:gd name="connsiteX2" fmla="*/ 4305993 w 4305993"/>
                <a:gd name="connsiteY2" fmla="*/ 0 h 6822660"/>
                <a:gd name="connsiteX3" fmla="*/ 2406444 w 4305993"/>
                <a:gd name="connsiteY3" fmla="*/ 6812721 h 6822660"/>
                <a:gd name="connsiteX4" fmla="*/ 0 w 4305993"/>
                <a:gd name="connsiteY4" fmla="*/ 6822660 h 6822660"/>
                <a:gd name="connsiteX5" fmla="*/ 11781 w 4305993"/>
                <a:gd name="connsiteY5" fmla="*/ 4065656 h 6822660"/>
                <a:gd name="connsiteX0" fmla="*/ 11781 w 3581451"/>
                <a:gd name="connsiteY0" fmla="*/ 4058478 h 6815482"/>
                <a:gd name="connsiteX1" fmla="*/ 3085396 w 3581451"/>
                <a:gd name="connsiteY1" fmla="*/ 0 h 6815482"/>
                <a:gd name="connsiteX2" fmla="*/ 3581451 w 3581451"/>
                <a:gd name="connsiteY2" fmla="*/ 2761 h 6815482"/>
                <a:gd name="connsiteX3" fmla="*/ 2406444 w 3581451"/>
                <a:gd name="connsiteY3" fmla="*/ 6805543 h 6815482"/>
                <a:gd name="connsiteX4" fmla="*/ 0 w 3581451"/>
                <a:gd name="connsiteY4" fmla="*/ 6815482 h 6815482"/>
                <a:gd name="connsiteX5" fmla="*/ 11781 w 3581451"/>
                <a:gd name="connsiteY5" fmla="*/ 4058478 h 6815482"/>
                <a:gd name="connsiteX0" fmla="*/ 11781 w 3581451"/>
                <a:gd name="connsiteY0" fmla="*/ 4055717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11781 w 3581451"/>
                <a:gd name="connsiteY5" fmla="*/ 4055717 h 6812721"/>
                <a:gd name="connsiteX0" fmla="*/ 612621 w 3581451"/>
                <a:gd name="connsiteY0" fmla="*/ 6282082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612621 w 3581451"/>
                <a:gd name="connsiteY5" fmla="*/ 6282082 h 6812721"/>
                <a:gd name="connsiteX0" fmla="*/ 0 w 2968830"/>
                <a:gd name="connsiteY0" fmla="*/ 6282082 h 6822660"/>
                <a:gd name="connsiteX1" fmla="*/ 2555243 w 2968830"/>
                <a:gd name="connsiteY1" fmla="*/ 17117 h 6822660"/>
                <a:gd name="connsiteX2" fmla="*/ 2968830 w 2968830"/>
                <a:gd name="connsiteY2" fmla="*/ 0 h 6822660"/>
                <a:gd name="connsiteX3" fmla="*/ 1793823 w 2968830"/>
                <a:gd name="connsiteY3" fmla="*/ 6802782 h 6822660"/>
                <a:gd name="connsiteX4" fmla="*/ 365216 w 2968830"/>
                <a:gd name="connsiteY4" fmla="*/ 6822660 h 6822660"/>
                <a:gd name="connsiteX5" fmla="*/ 0 w 2968830"/>
                <a:gd name="connsiteY5" fmla="*/ 6282082 h 6822660"/>
                <a:gd name="connsiteX0" fmla="*/ 0 w 3180891"/>
                <a:gd name="connsiteY0" fmla="*/ 6798916 h 6822660"/>
                <a:gd name="connsiteX1" fmla="*/ 2767304 w 3180891"/>
                <a:gd name="connsiteY1" fmla="*/ 17117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61414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  <a:gd name="connsiteX0" fmla="*/ 0 w 3180891"/>
                <a:gd name="connsiteY0" fmla="*/ 6798916 h 6822660"/>
                <a:gd name="connsiteX1" fmla="*/ 2843883 w 3180891"/>
                <a:gd name="connsiteY1" fmla="*/ 7178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84977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25421">
                  <a:moveTo>
                    <a:pt x="0" y="6801677"/>
                  </a:moveTo>
                  <a:lnTo>
                    <a:pt x="2784977" y="0"/>
                  </a:lnTo>
                  <a:lnTo>
                    <a:pt x="3180891" y="2761"/>
                  </a:lnTo>
                  <a:lnTo>
                    <a:pt x="2005884" y="6805543"/>
                  </a:lnTo>
                  <a:lnTo>
                    <a:pt x="577277" y="6825421"/>
                  </a:lnTo>
                  <a:lnTo>
                    <a:pt x="0" y="6801677"/>
                  </a:lnTo>
                  <a:close/>
                </a:path>
              </a:pathLst>
            </a:custGeom>
            <a:gradFill>
              <a:gsLst>
                <a:gs pos="83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2CB327C3-E24E-0441-9D73-90F5E6172ACB}"/>
              </a:ext>
            </a:extLst>
          </p:cNvPr>
          <p:cNvSpPr/>
          <p:nvPr/>
        </p:nvSpPr>
        <p:spPr>
          <a:xfrm>
            <a:off x="0" y="-62994"/>
            <a:ext cx="3596874" cy="6542259"/>
          </a:xfrm>
          <a:custGeom>
            <a:avLst/>
            <a:gdLst>
              <a:gd name="connsiteX0" fmla="*/ 3596874 w 3596874"/>
              <a:gd name="connsiteY0" fmla="*/ 0 h 6542259"/>
              <a:gd name="connsiteX1" fmla="*/ 0 w 3596874"/>
              <a:gd name="connsiteY1" fmla="*/ 6542259 h 6542259"/>
              <a:gd name="connsiteX2" fmla="*/ 0 w 3596874"/>
              <a:gd name="connsiteY2" fmla="*/ 1641660 h 6542259"/>
              <a:gd name="connsiteX3" fmla="*/ 3129673 w 3596874"/>
              <a:gd name="connsiteY3" fmla="*/ 7178 h 654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6874" h="6542259">
                <a:moveTo>
                  <a:pt x="3596874" y="0"/>
                </a:moveTo>
                <a:lnTo>
                  <a:pt x="0" y="6542259"/>
                </a:lnTo>
                <a:lnTo>
                  <a:pt x="0" y="1641660"/>
                </a:lnTo>
                <a:lnTo>
                  <a:pt x="3129673" y="7178"/>
                </a:lnTo>
                <a:close/>
              </a:path>
            </a:pathLst>
          </a:custGeom>
          <a:gradFill>
            <a:gsLst>
              <a:gs pos="48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94AA9E1-A774-E549-AA8D-15841AA7FD9F}"/>
              </a:ext>
            </a:extLst>
          </p:cNvPr>
          <p:cNvSpPr/>
          <p:nvPr/>
        </p:nvSpPr>
        <p:spPr>
          <a:xfrm>
            <a:off x="-143124" y="-55817"/>
            <a:ext cx="4260763" cy="6825421"/>
          </a:xfrm>
          <a:custGeom>
            <a:avLst/>
            <a:gdLst>
              <a:gd name="connsiteX0" fmla="*/ 0 w 3175000"/>
              <a:gd name="connsiteY0" fmla="*/ 1981200 h 6845300"/>
              <a:gd name="connsiteX1" fmla="*/ 2832100 w 3175000"/>
              <a:gd name="connsiteY1" fmla="*/ 0 h 6845300"/>
              <a:gd name="connsiteX2" fmla="*/ 3175000 w 3175000"/>
              <a:gd name="connsiteY2" fmla="*/ 12700 h 6845300"/>
              <a:gd name="connsiteX3" fmla="*/ 368300 w 3175000"/>
              <a:gd name="connsiteY3" fmla="*/ 6845300 h 6845300"/>
              <a:gd name="connsiteX4" fmla="*/ 0 w 3175000"/>
              <a:gd name="connsiteY4" fmla="*/ 6845300 h 6845300"/>
              <a:gd name="connsiteX5" fmla="*/ 0 w 3175000"/>
              <a:gd name="connsiteY5" fmla="*/ 1981200 h 6845300"/>
              <a:gd name="connsiteX0" fmla="*/ 0 w 3180891"/>
              <a:gd name="connsiteY0" fmla="*/ 1988378 h 6852478"/>
              <a:gd name="connsiteX1" fmla="*/ 2832100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852478"/>
              <a:gd name="connsiteX1" fmla="*/ 1960294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971748"/>
              <a:gd name="connsiteX1" fmla="*/ 1960294 w 3180891"/>
              <a:gd name="connsiteY1" fmla="*/ 7178 h 6971748"/>
              <a:gd name="connsiteX2" fmla="*/ 3180891 w 3180891"/>
              <a:gd name="connsiteY2" fmla="*/ 0 h 6971748"/>
              <a:gd name="connsiteX3" fmla="*/ 1257779 w 3180891"/>
              <a:gd name="connsiteY3" fmla="*/ 6971748 h 6971748"/>
              <a:gd name="connsiteX4" fmla="*/ 0 w 3180891"/>
              <a:gd name="connsiteY4" fmla="*/ 6852478 h 6971748"/>
              <a:gd name="connsiteX5" fmla="*/ 0 w 3180891"/>
              <a:gd name="connsiteY5" fmla="*/ 1988378 h 6971748"/>
              <a:gd name="connsiteX0" fmla="*/ 0 w 4294212"/>
              <a:gd name="connsiteY0" fmla="*/ 4065656 h 6971748"/>
              <a:gd name="connsiteX1" fmla="*/ 3073615 w 4294212"/>
              <a:gd name="connsiteY1" fmla="*/ 7178 h 6971748"/>
              <a:gd name="connsiteX2" fmla="*/ 4294212 w 4294212"/>
              <a:gd name="connsiteY2" fmla="*/ 0 h 6971748"/>
              <a:gd name="connsiteX3" fmla="*/ 2371100 w 4294212"/>
              <a:gd name="connsiteY3" fmla="*/ 6971748 h 6971748"/>
              <a:gd name="connsiteX4" fmla="*/ 1113321 w 4294212"/>
              <a:gd name="connsiteY4" fmla="*/ 6852478 h 6971748"/>
              <a:gd name="connsiteX5" fmla="*/ 0 w 4294212"/>
              <a:gd name="connsiteY5" fmla="*/ 4065656 h 6971748"/>
              <a:gd name="connsiteX0" fmla="*/ 11781 w 4305993"/>
              <a:gd name="connsiteY0" fmla="*/ 4065656 h 6971748"/>
              <a:gd name="connsiteX1" fmla="*/ 3085396 w 4305993"/>
              <a:gd name="connsiteY1" fmla="*/ 7178 h 6971748"/>
              <a:gd name="connsiteX2" fmla="*/ 4305993 w 4305993"/>
              <a:gd name="connsiteY2" fmla="*/ 0 h 6971748"/>
              <a:gd name="connsiteX3" fmla="*/ 2382881 w 4305993"/>
              <a:gd name="connsiteY3" fmla="*/ 6971748 h 6971748"/>
              <a:gd name="connsiteX4" fmla="*/ 0 w 4305993"/>
              <a:gd name="connsiteY4" fmla="*/ 6822660 h 6971748"/>
              <a:gd name="connsiteX5" fmla="*/ 11781 w 4305993"/>
              <a:gd name="connsiteY5" fmla="*/ 4065656 h 6971748"/>
              <a:gd name="connsiteX0" fmla="*/ 11781 w 4305993"/>
              <a:gd name="connsiteY0" fmla="*/ 4065656 h 6822660"/>
              <a:gd name="connsiteX1" fmla="*/ 3085396 w 4305993"/>
              <a:gd name="connsiteY1" fmla="*/ 7178 h 6822660"/>
              <a:gd name="connsiteX2" fmla="*/ 4305993 w 4305993"/>
              <a:gd name="connsiteY2" fmla="*/ 0 h 6822660"/>
              <a:gd name="connsiteX3" fmla="*/ 2406444 w 4305993"/>
              <a:gd name="connsiteY3" fmla="*/ 6812721 h 6822660"/>
              <a:gd name="connsiteX4" fmla="*/ 0 w 4305993"/>
              <a:gd name="connsiteY4" fmla="*/ 6822660 h 6822660"/>
              <a:gd name="connsiteX5" fmla="*/ 11781 w 4305993"/>
              <a:gd name="connsiteY5" fmla="*/ 4065656 h 6822660"/>
              <a:gd name="connsiteX0" fmla="*/ 11781 w 3581451"/>
              <a:gd name="connsiteY0" fmla="*/ 4058478 h 6815482"/>
              <a:gd name="connsiteX1" fmla="*/ 3085396 w 3581451"/>
              <a:gd name="connsiteY1" fmla="*/ 0 h 6815482"/>
              <a:gd name="connsiteX2" fmla="*/ 3581451 w 3581451"/>
              <a:gd name="connsiteY2" fmla="*/ 2761 h 6815482"/>
              <a:gd name="connsiteX3" fmla="*/ 2406444 w 3581451"/>
              <a:gd name="connsiteY3" fmla="*/ 6805543 h 6815482"/>
              <a:gd name="connsiteX4" fmla="*/ 0 w 3581451"/>
              <a:gd name="connsiteY4" fmla="*/ 6815482 h 6815482"/>
              <a:gd name="connsiteX5" fmla="*/ 11781 w 3581451"/>
              <a:gd name="connsiteY5" fmla="*/ 4058478 h 6815482"/>
              <a:gd name="connsiteX0" fmla="*/ 11781 w 3581451"/>
              <a:gd name="connsiteY0" fmla="*/ 4055717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11781 w 3581451"/>
              <a:gd name="connsiteY5" fmla="*/ 4055717 h 6812721"/>
              <a:gd name="connsiteX0" fmla="*/ 612621 w 3581451"/>
              <a:gd name="connsiteY0" fmla="*/ 6282082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612621 w 3581451"/>
              <a:gd name="connsiteY5" fmla="*/ 6282082 h 6812721"/>
              <a:gd name="connsiteX0" fmla="*/ 0 w 2968830"/>
              <a:gd name="connsiteY0" fmla="*/ 6282082 h 6822660"/>
              <a:gd name="connsiteX1" fmla="*/ 2555243 w 2968830"/>
              <a:gd name="connsiteY1" fmla="*/ 17117 h 6822660"/>
              <a:gd name="connsiteX2" fmla="*/ 2968830 w 2968830"/>
              <a:gd name="connsiteY2" fmla="*/ 0 h 6822660"/>
              <a:gd name="connsiteX3" fmla="*/ 1793823 w 2968830"/>
              <a:gd name="connsiteY3" fmla="*/ 6802782 h 6822660"/>
              <a:gd name="connsiteX4" fmla="*/ 365216 w 2968830"/>
              <a:gd name="connsiteY4" fmla="*/ 6822660 h 6822660"/>
              <a:gd name="connsiteX5" fmla="*/ 0 w 2968830"/>
              <a:gd name="connsiteY5" fmla="*/ 6282082 h 6822660"/>
              <a:gd name="connsiteX0" fmla="*/ 0 w 3180891"/>
              <a:gd name="connsiteY0" fmla="*/ 6798916 h 6822660"/>
              <a:gd name="connsiteX1" fmla="*/ 2767304 w 3180891"/>
              <a:gd name="connsiteY1" fmla="*/ 17117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61414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  <a:gd name="connsiteX0" fmla="*/ 0 w 3180891"/>
              <a:gd name="connsiteY0" fmla="*/ 6798916 h 6822660"/>
              <a:gd name="connsiteX1" fmla="*/ 2843883 w 3180891"/>
              <a:gd name="connsiteY1" fmla="*/ 7178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84977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0891" h="6825421">
                <a:moveTo>
                  <a:pt x="0" y="6801677"/>
                </a:moveTo>
                <a:lnTo>
                  <a:pt x="2784977" y="0"/>
                </a:lnTo>
                <a:lnTo>
                  <a:pt x="3180891" y="2761"/>
                </a:lnTo>
                <a:lnTo>
                  <a:pt x="2005884" y="6805543"/>
                </a:lnTo>
                <a:lnTo>
                  <a:pt x="577277" y="6825421"/>
                </a:lnTo>
                <a:lnTo>
                  <a:pt x="0" y="6801677"/>
                </a:lnTo>
                <a:close/>
              </a:path>
            </a:pathLst>
          </a:custGeom>
          <a:gradFill>
            <a:gsLst>
              <a:gs pos="83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B76543A-0DED-C94C-A78C-F6F18ED2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3A30B9-120F-E441-A144-12CDE2B02F63}"/>
              </a:ext>
            </a:extLst>
          </p:cNvPr>
          <p:cNvCxnSpPr>
            <a:cxnSpLocks/>
          </p:cNvCxnSpPr>
          <p:nvPr/>
        </p:nvCxnSpPr>
        <p:spPr>
          <a:xfrm flipV="1">
            <a:off x="8913701" y="-1788"/>
            <a:ext cx="2227575" cy="6854266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7A0A27-5797-F145-9B65-601E05EBA2D7}"/>
              </a:ext>
            </a:extLst>
          </p:cNvPr>
          <p:cNvCxnSpPr>
            <a:cxnSpLocks/>
          </p:cNvCxnSpPr>
          <p:nvPr/>
        </p:nvCxnSpPr>
        <p:spPr>
          <a:xfrm flipH="1" flipV="1">
            <a:off x="11790500" y="-1788"/>
            <a:ext cx="401500" cy="4262892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30E69-F9C2-5B49-8BC5-2BBB1A2D1440}"/>
              </a:ext>
            </a:extLst>
          </p:cNvPr>
          <p:cNvCxnSpPr>
            <a:cxnSpLocks/>
          </p:cNvCxnSpPr>
          <p:nvPr/>
        </p:nvCxnSpPr>
        <p:spPr>
          <a:xfrm flipV="1">
            <a:off x="76398" y="-57385"/>
            <a:ext cx="3749237" cy="6963258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67E4B-879A-1647-AE03-7B6427F1C85F}"/>
              </a:ext>
            </a:extLst>
          </p:cNvPr>
          <p:cNvCxnSpPr>
            <a:cxnSpLocks/>
          </p:cNvCxnSpPr>
          <p:nvPr/>
        </p:nvCxnSpPr>
        <p:spPr>
          <a:xfrm flipV="1">
            <a:off x="0" y="-1788"/>
            <a:ext cx="982292" cy="515900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621280" y="2743994"/>
            <a:ext cx="6949440" cy="137001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705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B94AA9E1-A774-E549-AA8D-15841AA7FD9F}"/>
              </a:ext>
            </a:extLst>
          </p:cNvPr>
          <p:cNvSpPr/>
          <p:nvPr/>
        </p:nvSpPr>
        <p:spPr>
          <a:xfrm>
            <a:off x="-143124" y="-55817"/>
            <a:ext cx="4260763" cy="6825421"/>
          </a:xfrm>
          <a:custGeom>
            <a:avLst/>
            <a:gdLst>
              <a:gd name="connsiteX0" fmla="*/ 0 w 3175000"/>
              <a:gd name="connsiteY0" fmla="*/ 1981200 h 6845300"/>
              <a:gd name="connsiteX1" fmla="*/ 2832100 w 3175000"/>
              <a:gd name="connsiteY1" fmla="*/ 0 h 6845300"/>
              <a:gd name="connsiteX2" fmla="*/ 3175000 w 3175000"/>
              <a:gd name="connsiteY2" fmla="*/ 12700 h 6845300"/>
              <a:gd name="connsiteX3" fmla="*/ 368300 w 3175000"/>
              <a:gd name="connsiteY3" fmla="*/ 6845300 h 6845300"/>
              <a:gd name="connsiteX4" fmla="*/ 0 w 3175000"/>
              <a:gd name="connsiteY4" fmla="*/ 6845300 h 6845300"/>
              <a:gd name="connsiteX5" fmla="*/ 0 w 3175000"/>
              <a:gd name="connsiteY5" fmla="*/ 1981200 h 6845300"/>
              <a:gd name="connsiteX0" fmla="*/ 0 w 3180891"/>
              <a:gd name="connsiteY0" fmla="*/ 1988378 h 6852478"/>
              <a:gd name="connsiteX1" fmla="*/ 2832100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852478"/>
              <a:gd name="connsiteX1" fmla="*/ 1960294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971748"/>
              <a:gd name="connsiteX1" fmla="*/ 1960294 w 3180891"/>
              <a:gd name="connsiteY1" fmla="*/ 7178 h 6971748"/>
              <a:gd name="connsiteX2" fmla="*/ 3180891 w 3180891"/>
              <a:gd name="connsiteY2" fmla="*/ 0 h 6971748"/>
              <a:gd name="connsiteX3" fmla="*/ 1257779 w 3180891"/>
              <a:gd name="connsiteY3" fmla="*/ 6971748 h 6971748"/>
              <a:gd name="connsiteX4" fmla="*/ 0 w 3180891"/>
              <a:gd name="connsiteY4" fmla="*/ 6852478 h 6971748"/>
              <a:gd name="connsiteX5" fmla="*/ 0 w 3180891"/>
              <a:gd name="connsiteY5" fmla="*/ 1988378 h 6971748"/>
              <a:gd name="connsiteX0" fmla="*/ 0 w 4294212"/>
              <a:gd name="connsiteY0" fmla="*/ 4065656 h 6971748"/>
              <a:gd name="connsiteX1" fmla="*/ 3073615 w 4294212"/>
              <a:gd name="connsiteY1" fmla="*/ 7178 h 6971748"/>
              <a:gd name="connsiteX2" fmla="*/ 4294212 w 4294212"/>
              <a:gd name="connsiteY2" fmla="*/ 0 h 6971748"/>
              <a:gd name="connsiteX3" fmla="*/ 2371100 w 4294212"/>
              <a:gd name="connsiteY3" fmla="*/ 6971748 h 6971748"/>
              <a:gd name="connsiteX4" fmla="*/ 1113321 w 4294212"/>
              <a:gd name="connsiteY4" fmla="*/ 6852478 h 6971748"/>
              <a:gd name="connsiteX5" fmla="*/ 0 w 4294212"/>
              <a:gd name="connsiteY5" fmla="*/ 4065656 h 6971748"/>
              <a:gd name="connsiteX0" fmla="*/ 11781 w 4305993"/>
              <a:gd name="connsiteY0" fmla="*/ 4065656 h 6971748"/>
              <a:gd name="connsiteX1" fmla="*/ 3085396 w 4305993"/>
              <a:gd name="connsiteY1" fmla="*/ 7178 h 6971748"/>
              <a:gd name="connsiteX2" fmla="*/ 4305993 w 4305993"/>
              <a:gd name="connsiteY2" fmla="*/ 0 h 6971748"/>
              <a:gd name="connsiteX3" fmla="*/ 2382881 w 4305993"/>
              <a:gd name="connsiteY3" fmla="*/ 6971748 h 6971748"/>
              <a:gd name="connsiteX4" fmla="*/ 0 w 4305993"/>
              <a:gd name="connsiteY4" fmla="*/ 6822660 h 6971748"/>
              <a:gd name="connsiteX5" fmla="*/ 11781 w 4305993"/>
              <a:gd name="connsiteY5" fmla="*/ 4065656 h 6971748"/>
              <a:gd name="connsiteX0" fmla="*/ 11781 w 4305993"/>
              <a:gd name="connsiteY0" fmla="*/ 4065656 h 6822660"/>
              <a:gd name="connsiteX1" fmla="*/ 3085396 w 4305993"/>
              <a:gd name="connsiteY1" fmla="*/ 7178 h 6822660"/>
              <a:gd name="connsiteX2" fmla="*/ 4305993 w 4305993"/>
              <a:gd name="connsiteY2" fmla="*/ 0 h 6822660"/>
              <a:gd name="connsiteX3" fmla="*/ 2406444 w 4305993"/>
              <a:gd name="connsiteY3" fmla="*/ 6812721 h 6822660"/>
              <a:gd name="connsiteX4" fmla="*/ 0 w 4305993"/>
              <a:gd name="connsiteY4" fmla="*/ 6822660 h 6822660"/>
              <a:gd name="connsiteX5" fmla="*/ 11781 w 4305993"/>
              <a:gd name="connsiteY5" fmla="*/ 4065656 h 6822660"/>
              <a:gd name="connsiteX0" fmla="*/ 11781 w 3581451"/>
              <a:gd name="connsiteY0" fmla="*/ 4058478 h 6815482"/>
              <a:gd name="connsiteX1" fmla="*/ 3085396 w 3581451"/>
              <a:gd name="connsiteY1" fmla="*/ 0 h 6815482"/>
              <a:gd name="connsiteX2" fmla="*/ 3581451 w 3581451"/>
              <a:gd name="connsiteY2" fmla="*/ 2761 h 6815482"/>
              <a:gd name="connsiteX3" fmla="*/ 2406444 w 3581451"/>
              <a:gd name="connsiteY3" fmla="*/ 6805543 h 6815482"/>
              <a:gd name="connsiteX4" fmla="*/ 0 w 3581451"/>
              <a:gd name="connsiteY4" fmla="*/ 6815482 h 6815482"/>
              <a:gd name="connsiteX5" fmla="*/ 11781 w 3581451"/>
              <a:gd name="connsiteY5" fmla="*/ 4058478 h 6815482"/>
              <a:gd name="connsiteX0" fmla="*/ 11781 w 3581451"/>
              <a:gd name="connsiteY0" fmla="*/ 4055717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11781 w 3581451"/>
              <a:gd name="connsiteY5" fmla="*/ 4055717 h 6812721"/>
              <a:gd name="connsiteX0" fmla="*/ 612621 w 3581451"/>
              <a:gd name="connsiteY0" fmla="*/ 6282082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612621 w 3581451"/>
              <a:gd name="connsiteY5" fmla="*/ 6282082 h 6812721"/>
              <a:gd name="connsiteX0" fmla="*/ 0 w 2968830"/>
              <a:gd name="connsiteY0" fmla="*/ 6282082 h 6822660"/>
              <a:gd name="connsiteX1" fmla="*/ 2555243 w 2968830"/>
              <a:gd name="connsiteY1" fmla="*/ 17117 h 6822660"/>
              <a:gd name="connsiteX2" fmla="*/ 2968830 w 2968830"/>
              <a:gd name="connsiteY2" fmla="*/ 0 h 6822660"/>
              <a:gd name="connsiteX3" fmla="*/ 1793823 w 2968830"/>
              <a:gd name="connsiteY3" fmla="*/ 6802782 h 6822660"/>
              <a:gd name="connsiteX4" fmla="*/ 365216 w 2968830"/>
              <a:gd name="connsiteY4" fmla="*/ 6822660 h 6822660"/>
              <a:gd name="connsiteX5" fmla="*/ 0 w 2968830"/>
              <a:gd name="connsiteY5" fmla="*/ 6282082 h 6822660"/>
              <a:gd name="connsiteX0" fmla="*/ 0 w 3180891"/>
              <a:gd name="connsiteY0" fmla="*/ 6798916 h 6822660"/>
              <a:gd name="connsiteX1" fmla="*/ 2767304 w 3180891"/>
              <a:gd name="connsiteY1" fmla="*/ 17117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61414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  <a:gd name="connsiteX0" fmla="*/ 0 w 3180891"/>
              <a:gd name="connsiteY0" fmla="*/ 6798916 h 6822660"/>
              <a:gd name="connsiteX1" fmla="*/ 2843883 w 3180891"/>
              <a:gd name="connsiteY1" fmla="*/ 7178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84977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0891" h="6825421">
                <a:moveTo>
                  <a:pt x="0" y="6801677"/>
                </a:moveTo>
                <a:lnTo>
                  <a:pt x="2784977" y="0"/>
                </a:lnTo>
                <a:lnTo>
                  <a:pt x="3180891" y="2761"/>
                </a:lnTo>
                <a:lnTo>
                  <a:pt x="2005884" y="6805543"/>
                </a:lnTo>
                <a:lnTo>
                  <a:pt x="577277" y="6825421"/>
                </a:lnTo>
                <a:lnTo>
                  <a:pt x="0" y="6801677"/>
                </a:lnTo>
                <a:close/>
              </a:path>
            </a:pathLst>
          </a:custGeom>
          <a:gradFill>
            <a:gsLst>
              <a:gs pos="83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B76543A-0DED-C94C-A78C-F6F18ED2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3A30B9-120F-E441-A144-12CDE2B02F63}"/>
              </a:ext>
            </a:extLst>
          </p:cNvPr>
          <p:cNvCxnSpPr>
            <a:cxnSpLocks/>
          </p:cNvCxnSpPr>
          <p:nvPr/>
        </p:nvCxnSpPr>
        <p:spPr>
          <a:xfrm flipV="1">
            <a:off x="10013795" y="-55817"/>
            <a:ext cx="1152293" cy="6961690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7A0A27-5797-F145-9B65-601E05EBA2D7}"/>
              </a:ext>
            </a:extLst>
          </p:cNvPr>
          <p:cNvCxnSpPr>
            <a:cxnSpLocks/>
          </p:cNvCxnSpPr>
          <p:nvPr/>
        </p:nvCxnSpPr>
        <p:spPr>
          <a:xfrm flipH="1" flipV="1">
            <a:off x="10013795" y="-55817"/>
            <a:ext cx="2178205" cy="4316921"/>
          </a:xfrm>
          <a:prstGeom prst="line">
            <a:avLst/>
          </a:prstGeom>
          <a:ln w="22225">
            <a:gradFill>
              <a:gsLst>
                <a:gs pos="78000">
                  <a:schemeClr val="accent3"/>
                </a:gs>
                <a:gs pos="33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30E69-F9C2-5B49-8BC5-2BBB1A2D1440}"/>
              </a:ext>
            </a:extLst>
          </p:cNvPr>
          <p:cNvCxnSpPr>
            <a:cxnSpLocks/>
          </p:cNvCxnSpPr>
          <p:nvPr/>
        </p:nvCxnSpPr>
        <p:spPr>
          <a:xfrm flipV="1">
            <a:off x="-122309" y="-55817"/>
            <a:ext cx="2508670" cy="6703258"/>
          </a:xfrm>
          <a:prstGeom prst="line">
            <a:avLst/>
          </a:prstGeom>
          <a:ln w="22225">
            <a:gradFill>
              <a:gsLst>
                <a:gs pos="96000">
                  <a:schemeClr val="accent3"/>
                </a:gs>
                <a:gs pos="63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67E4B-879A-1647-AE03-7B6427F1C85F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899317"/>
            <a:ext cx="2178204" cy="4006556"/>
          </a:xfrm>
          <a:prstGeom prst="line">
            <a:avLst/>
          </a:prstGeom>
          <a:ln w="22225">
            <a:gradFill>
              <a:gsLst>
                <a:gs pos="92000">
                  <a:schemeClr val="accent3"/>
                </a:gs>
                <a:gs pos="72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621280" y="2743994"/>
            <a:ext cx="6949440" cy="137001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02E5864-7CC6-962B-83B3-7C5D78E76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32259" y="1582806"/>
            <a:ext cx="1127481" cy="10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6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3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9">
            <a:extLst>
              <a:ext uri="{FF2B5EF4-FFF2-40B4-BE49-F238E27FC236}">
                <a16:creationId xmlns:a16="http://schemas.microsoft.com/office/drawing/2014/main" id="{9E8F96FA-7CAB-944F-A604-03CE982034EC}"/>
              </a:ext>
            </a:extLst>
          </p:cNvPr>
          <p:cNvSpPr/>
          <p:nvPr/>
        </p:nvSpPr>
        <p:spPr>
          <a:xfrm flipH="1">
            <a:off x="8449808" y="0"/>
            <a:ext cx="3742193" cy="6525829"/>
          </a:xfrm>
          <a:custGeom>
            <a:avLst/>
            <a:gdLst>
              <a:gd name="connsiteX0" fmla="*/ 3742193 w 3742193"/>
              <a:gd name="connsiteY0" fmla="*/ 0 h 6525829"/>
              <a:gd name="connsiteX1" fmla="*/ 0 w 3742193"/>
              <a:gd name="connsiteY1" fmla="*/ 6049 h 6525829"/>
              <a:gd name="connsiteX2" fmla="*/ 0 w 3742193"/>
              <a:gd name="connsiteY2" fmla="*/ 6525829 h 65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193" h="6525829">
                <a:moveTo>
                  <a:pt x="3742193" y="0"/>
                </a:moveTo>
                <a:lnTo>
                  <a:pt x="0" y="6049"/>
                </a:lnTo>
                <a:lnTo>
                  <a:pt x="0" y="6525829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: Shape 36">
            <a:extLst>
              <a:ext uri="{FF2B5EF4-FFF2-40B4-BE49-F238E27FC236}">
                <a16:creationId xmlns:a16="http://schemas.microsoft.com/office/drawing/2014/main" id="{607DC25E-7B79-464E-9DA2-0602D2368352}"/>
              </a:ext>
            </a:extLst>
          </p:cNvPr>
          <p:cNvSpPr/>
          <p:nvPr/>
        </p:nvSpPr>
        <p:spPr>
          <a:xfrm flipH="1" flipV="1">
            <a:off x="9915525" y="4763"/>
            <a:ext cx="2276475" cy="6853237"/>
          </a:xfrm>
          <a:custGeom>
            <a:avLst/>
            <a:gdLst>
              <a:gd name="connsiteX0" fmla="*/ 558862 w 2276221"/>
              <a:gd name="connsiteY0" fmla="*/ 6853602 h 6853602"/>
              <a:gd name="connsiteX1" fmla="*/ 0 w 2276221"/>
              <a:gd name="connsiteY1" fmla="*/ 6853602 h 6853602"/>
              <a:gd name="connsiteX2" fmla="*/ 0 w 2276221"/>
              <a:gd name="connsiteY2" fmla="*/ 0 h 6853602"/>
              <a:gd name="connsiteX3" fmla="*/ 2276221 w 2276221"/>
              <a:gd name="connsiteY3" fmla="*/ 0 h 685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221" h="6853602">
                <a:moveTo>
                  <a:pt x="558862" y="6853602"/>
                </a:moveTo>
                <a:lnTo>
                  <a:pt x="0" y="6853602"/>
                </a:lnTo>
                <a:lnTo>
                  <a:pt x="0" y="0"/>
                </a:lnTo>
                <a:lnTo>
                  <a:pt x="2276221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lumMod val="93000"/>
                  <a:lumOff val="7000"/>
                  <a:alpha val="62436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2386D3E-0925-E345-A74F-A39FC333008A}"/>
              </a:ext>
            </a:extLst>
          </p:cNvPr>
          <p:cNvGrpSpPr>
            <a:grpSpLocks/>
          </p:cNvGrpSpPr>
          <p:nvPr/>
        </p:nvGrpSpPr>
        <p:grpSpPr bwMode="auto">
          <a:xfrm>
            <a:off x="4641850" y="1747838"/>
            <a:ext cx="2908300" cy="2687637"/>
            <a:chOff x="1808480" y="2034708"/>
            <a:chExt cx="1016000" cy="9394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712C87-59EF-E74C-BD67-5F413DA16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1808480" y="2034708"/>
              <a:ext cx="497840" cy="9394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2C8DA5-D81B-3C43-AA83-E4F1F4346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2326640" y="2034708"/>
              <a:ext cx="497840" cy="939417"/>
            </a:xfrm>
            <a:prstGeom prst="rect">
              <a:avLst/>
            </a:prstGeom>
          </p:spPr>
        </p:pic>
      </p:grpSp>
      <p:sp>
        <p:nvSpPr>
          <p:cNvPr id="10" name="Freeform: Shape 33">
            <a:extLst>
              <a:ext uri="{FF2B5EF4-FFF2-40B4-BE49-F238E27FC236}">
                <a16:creationId xmlns:a16="http://schemas.microsoft.com/office/drawing/2014/main" id="{50D42F4D-F0CF-6941-AE3A-4F41DDCD9390}"/>
              </a:ext>
            </a:extLst>
          </p:cNvPr>
          <p:cNvSpPr/>
          <p:nvPr/>
        </p:nvSpPr>
        <p:spPr>
          <a:xfrm rot="10800000" flipH="1">
            <a:off x="0" y="0"/>
            <a:ext cx="3409631" cy="6858000"/>
          </a:xfrm>
          <a:custGeom>
            <a:avLst/>
            <a:gdLst>
              <a:gd name="connsiteX0" fmla="*/ 0 w 3409631"/>
              <a:gd name="connsiteY0" fmla="*/ 6858000 h 6858000"/>
              <a:gd name="connsiteX1" fmla="*/ 96110 w 3409631"/>
              <a:gd name="connsiteY1" fmla="*/ 6858000 h 6858000"/>
              <a:gd name="connsiteX2" fmla="*/ 3409631 w 3409631"/>
              <a:gd name="connsiteY2" fmla="*/ 0 h 6858000"/>
              <a:gd name="connsiteX3" fmla="*/ 0 w 3409631"/>
              <a:gd name="connsiteY3" fmla="*/ 65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631" h="6858000">
                <a:moveTo>
                  <a:pt x="0" y="6858000"/>
                </a:moveTo>
                <a:lnTo>
                  <a:pt x="96110" y="6858000"/>
                </a:lnTo>
                <a:lnTo>
                  <a:pt x="3409631" y="0"/>
                </a:lnTo>
                <a:lnTo>
                  <a:pt x="0" y="6542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Freeform: Shape 27">
            <a:extLst>
              <a:ext uri="{FF2B5EF4-FFF2-40B4-BE49-F238E27FC236}">
                <a16:creationId xmlns:a16="http://schemas.microsoft.com/office/drawing/2014/main" id="{7E3EB91F-5972-2D43-A03D-2FDDF492E3DA}"/>
              </a:ext>
            </a:extLst>
          </p:cNvPr>
          <p:cNvSpPr/>
          <p:nvPr/>
        </p:nvSpPr>
        <p:spPr>
          <a:xfrm rot="10800000" flipH="1" flipV="1">
            <a:off x="0" y="0"/>
            <a:ext cx="2170113" cy="6858000"/>
          </a:xfrm>
          <a:custGeom>
            <a:avLst/>
            <a:gdLst>
              <a:gd name="connsiteX0" fmla="*/ 0 w 2170859"/>
              <a:gd name="connsiteY0" fmla="*/ 0 h 6858000"/>
              <a:gd name="connsiteX1" fmla="*/ 2170859 w 2170859"/>
              <a:gd name="connsiteY1" fmla="*/ 0 h 6858000"/>
              <a:gd name="connsiteX2" fmla="*/ 722949 w 2170859"/>
              <a:gd name="connsiteY2" fmla="*/ 6858000 h 6858000"/>
              <a:gd name="connsiteX3" fmla="*/ 0 w 21708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0859" h="6858000">
                <a:moveTo>
                  <a:pt x="0" y="0"/>
                </a:moveTo>
                <a:lnTo>
                  <a:pt x="2170859" y="0"/>
                </a:lnTo>
                <a:lnTo>
                  <a:pt x="72294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lumMod val="93000"/>
                  <a:lumOff val="7000"/>
                  <a:alpha val="6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5ED0BF-5F5D-B646-9F06-0DAD934A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712720" y="3949400"/>
            <a:ext cx="6766560" cy="63973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712720" y="2470150"/>
            <a:ext cx="6766560" cy="137001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013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4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064AD-2D2F-AC4C-9A06-C38F2456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4F7A8-92D2-A947-9DCD-8B0D90BF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945024" y="1660055"/>
            <a:ext cx="7315200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945024" y="3323179"/>
            <a:ext cx="7315200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18A2F-9F1F-F5A6-C4FB-3D545F49F9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7022" y="1651504"/>
            <a:ext cx="659912" cy="6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97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064AD-2D2F-AC4C-9A06-C38F2456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4F7A8-92D2-A947-9DCD-8B0D90BF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945024" y="1660055"/>
            <a:ext cx="7315200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945024" y="3323179"/>
            <a:ext cx="7315200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18A2F-9F1F-F5A6-C4FB-3D545F49F9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7022" y="1651504"/>
            <a:ext cx="659912" cy="6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26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5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47AC3-97AE-AF42-A87C-0C9A22C7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86D0DB79-08E2-4D48-B16F-AF4036C66F26}"/>
              </a:ext>
            </a:extLst>
          </p:cNvPr>
          <p:cNvSpPr/>
          <p:nvPr/>
        </p:nvSpPr>
        <p:spPr>
          <a:xfrm flipV="1">
            <a:off x="0" y="0"/>
            <a:ext cx="3752850" cy="4975225"/>
          </a:xfrm>
          <a:custGeom>
            <a:avLst/>
            <a:gdLst>
              <a:gd name="connsiteX0" fmla="*/ 0 w 3753196"/>
              <a:gd name="connsiteY0" fmla="*/ 4975888 h 4975888"/>
              <a:gd name="connsiteX1" fmla="*/ 3753196 w 3753196"/>
              <a:gd name="connsiteY1" fmla="*/ 4975888 h 4975888"/>
              <a:gd name="connsiteX2" fmla="*/ 0 w 3753196"/>
              <a:gd name="connsiteY2" fmla="*/ 0 h 497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3196" h="4975888">
                <a:moveTo>
                  <a:pt x="0" y="4975888"/>
                </a:moveTo>
                <a:lnTo>
                  <a:pt x="3753196" y="49758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5000">
                <a:schemeClr val="accent4">
                  <a:alpha val="8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18F3B1-4E5D-374B-A9A1-43C2D7A7B699}"/>
              </a:ext>
            </a:extLst>
          </p:cNvPr>
          <p:cNvCxnSpPr>
            <a:cxnSpLocks/>
          </p:cNvCxnSpPr>
          <p:nvPr/>
        </p:nvCxnSpPr>
        <p:spPr>
          <a:xfrm>
            <a:off x="524676" y="-27432"/>
            <a:ext cx="5310859" cy="688875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22">
            <a:extLst>
              <a:ext uri="{FF2B5EF4-FFF2-40B4-BE49-F238E27FC236}">
                <a16:creationId xmlns:a16="http://schemas.microsoft.com/office/drawing/2014/main" id="{4EC12C6F-9ACF-F843-9F54-08FDF7D60757}"/>
              </a:ext>
            </a:extLst>
          </p:cNvPr>
          <p:cNvSpPr/>
          <p:nvPr/>
        </p:nvSpPr>
        <p:spPr>
          <a:xfrm>
            <a:off x="0" y="0"/>
            <a:ext cx="5711825" cy="6858000"/>
          </a:xfrm>
          <a:custGeom>
            <a:avLst/>
            <a:gdLst>
              <a:gd name="connsiteX0" fmla="*/ 0 w 5712299"/>
              <a:gd name="connsiteY0" fmla="*/ 0 h 6858000"/>
              <a:gd name="connsiteX1" fmla="*/ 416065 w 5712299"/>
              <a:gd name="connsiteY1" fmla="*/ 0 h 6858000"/>
              <a:gd name="connsiteX2" fmla="*/ 5712299 w 5712299"/>
              <a:gd name="connsiteY2" fmla="*/ 6858000 h 6858000"/>
              <a:gd name="connsiteX3" fmla="*/ 0 w 57122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2299" h="6858000">
                <a:moveTo>
                  <a:pt x="0" y="0"/>
                </a:moveTo>
                <a:lnTo>
                  <a:pt x="416065" y="0"/>
                </a:lnTo>
                <a:lnTo>
                  <a:pt x="57122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4">
                  <a:alpha val="8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AEA57D-82AE-E845-8BD4-70D88FF53DA1}"/>
              </a:ext>
            </a:extLst>
          </p:cNvPr>
          <p:cNvCxnSpPr>
            <a:cxnSpLocks/>
          </p:cNvCxnSpPr>
          <p:nvPr/>
        </p:nvCxnSpPr>
        <p:spPr>
          <a:xfrm>
            <a:off x="662505" y="-27432"/>
            <a:ext cx="5321115" cy="6902057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16208" y="1104861"/>
            <a:ext cx="7066192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16208" y="2767985"/>
            <a:ext cx="7066192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9FDD0A-DDBA-9440-9F4B-F58A481666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7382" y="1104861"/>
            <a:ext cx="659912" cy="6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30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6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243C096D-ADD3-344A-8BD0-508BC4D630BB}"/>
              </a:ext>
            </a:extLst>
          </p:cNvPr>
          <p:cNvSpPr/>
          <p:nvPr/>
        </p:nvSpPr>
        <p:spPr>
          <a:xfrm>
            <a:off x="7959145" y="4032250"/>
            <a:ext cx="4217987" cy="2835275"/>
          </a:xfrm>
          <a:custGeom>
            <a:avLst/>
            <a:gdLst>
              <a:gd name="connsiteX0" fmla="*/ 3712464 w 4218432"/>
              <a:gd name="connsiteY0" fmla="*/ 0 h 2834640"/>
              <a:gd name="connsiteX1" fmla="*/ 4218432 w 4218432"/>
              <a:gd name="connsiteY1" fmla="*/ 550449 h 2834640"/>
              <a:gd name="connsiteX2" fmla="*/ 4218432 w 4218432"/>
              <a:gd name="connsiteY2" fmla="*/ 2834640 h 2834640"/>
              <a:gd name="connsiteX3" fmla="*/ 0 w 4218432"/>
              <a:gd name="connsiteY3" fmla="*/ 283464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432" h="2834640">
                <a:moveTo>
                  <a:pt x="3712464" y="0"/>
                </a:moveTo>
                <a:lnTo>
                  <a:pt x="4218432" y="550449"/>
                </a:lnTo>
                <a:lnTo>
                  <a:pt x="4218432" y="2834640"/>
                </a:lnTo>
                <a:lnTo>
                  <a:pt x="0" y="283464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782F8A91-FA4B-C64B-A893-97CCE005A3A7}"/>
              </a:ext>
            </a:extLst>
          </p:cNvPr>
          <p:cNvSpPr/>
          <p:nvPr/>
        </p:nvSpPr>
        <p:spPr>
          <a:xfrm>
            <a:off x="4448175" y="0"/>
            <a:ext cx="7743825" cy="6861175"/>
          </a:xfrm>
          <a:custGeom>
            <a:avLst/>
            <a:gdLst>
              <a:gd name="connsiteX0" fmla="*/ 0 w 7743674"/>
              <a:gd name="connsiteY0" fmla="*/ 0 h 6860921"/>
              <a:gd name="connsiteX1" fmla="*/ 3597449 w 7743674"/>
              <a:gd name="connsiteY1" fmla="*/ 0 h 6860921"/>
              <a:gd name="connsiteX2" fmla="*/ 7743674 w 7743674"/>
              <a:gd name="connsiteY2" fmla="*/ 4608431 h 6860921"/>
              <a:gd name="connsiteX3" fmla="*/ 7743674 w 7743674"/>
              <a:gd name="connsiteY3" fmla="*/ 6860921 h 6860921"/>
              <a:gd name="connsiteX4" fmla="*/ 6077872 w 7743674"/>
              <a:gd name="connsiteY4" fmla="*/ 6853286 h 686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3674" h="6860921">
                <a:moveTo>
                  <a:pt x="0" y="0"/>
                </a:moveTo>
                <a:lnTo>
                  <a:pt x="3597449" y="0"/>
                </a:lnTo>
                <a:lnTo>
                  <a:pt x="7743674" y="4608431"/>
                </a:lnTo>
                <a:lnTo>
                  <a:pt x="7743674" y="6860921"/>
                </a:lnTo>
                <a:lnTo>
                  <a:pt x="6077872" y="6853286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269A9B-DC9A-F343-8871-9691D71D0589}"/>
              </a:ext>
            </a:extLst>
          </p:cNvPr>
          <p:cNvCxnSpPr>
            <a:cxnSpLocks/>
          </p:cNvCxnSpPr>
          <p:nvPr/>
        </p:nvCxnSpPr>
        <p:spPr>
          <a:xfrm flipH="1" flipV="1">
            <a:off x="4225422" y="-96644"/>
            <a:ext cx="6171307" cy="6960578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id="{25F6798F-B3A2-2546-A976-E3C396B3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09599" y="2787650"/>
            <a:ext cx="5669280" cy="249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5400" b="1"/>
            </a:lvl2pPr>
            <a:lvl3pPr>
              <a:defRPr sz="5400" b="1"/>
            </a:lvl3pPr>
            <a:lvl4pPr>
              <a:defRPr sz="5400" b="1"/>
            </a:lvl4pPr>
            <a:lvl5pPr>
              <a:defRPr sz="5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02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background&#10;&#10;Description automatically generated">
            <a:extLst>
              <a:ext uri="{FF2B5EF4-FFF2-40B4-BE49-F238E27FC236}">
                <a16:creationId xmlns:a16="http://schemas.microsoft.com/office/drawing/2014/main" id="{E4EE397D-7294-6105-DD6B-74A287566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305A3A43-6671-7B4C-994E-653C2462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22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4065" y="3707691"/>
            <a:ext cx="457833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6350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1228709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28709 w 10007600"/>
              <a:gd name="connsiteY5" fmla="*/ 0 h 6879771"/>
              <a:gd name="connsiteX0" fmla="*/ 1228709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357789 h 6879771"/>
              <a:gd name="connsiteX5" fmla="*/ 1228709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28709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357789"/>
                </a:lnTo>
                <a:lnTo>
                  <a:pt x="122870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0950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/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6">
            <a:extLst>
              <a:ext uri="{FF2B5EF4-FFF2-40B4-BE49-F238E27FC236}">
                <a16:creationId xmlns:a16="http://schemas.microsoft.com/office/drawing/2014/main" id="{2A44394B-980B-1AF6-B9A9-8278F44C0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7244467-9589-5916-0D2D-7EEC25DD8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B0A928-66E5-67EC-5FF3-E3B494F1F217}"/>
              </a:ext>
            </a:extLst>
          </p:cNvPr>
          <p:cNvSpPr/>
          <p:nvPr userDrawn="1"/>
        </p:nvSpPr>
        <p:spPr>
          <a:xfrm>
            <a:off x="6972300" y="0"/>
            <a:ext cx="5219700" cy="508000"/>
          </a:xfrm>
          <a:prstGeom prst="rect">
            <a:avLst/>
          </a:prstGeom>
          <a:solidFill>
            <a:srgbClr val="E52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a template slide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1534484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Content / Video ">
    <p:bg>
      <p:bgPr>
        <a:gradFill rotWithShape="0">
          <a:gsLst>
            <a:gs pos="0">
              <a:schemeClr val="accent4"/>
            </a:gs>
            <a:gs pos="80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36">
            <a:extLst>
              <a:ext uri="{FF2B5EF4-FFF2-40B4-BE49-F238E27FC236}">
                <a16:creationId xmlns:a16="http://schemas.microsoft.com/office/drawing/2014/main" id="{425614B5-F140-844E-88CD-256CC64D2A3A}"/>
              </a:ext>
            </a:extLst>
          </p:cNvPr>
          <p:cNvSpPr/>
          <p:nvPr/>
        </p:nvSpPr>
        <p:spPr>
          <a:xfrm rot="19379608">
            <a:off x="-1748160" y="-602034"/>
            <a:ext cx="7674989" cy="7712885"/>
          </a:xfrm>
          <a:custGeom>
            <a:avLst/>
            <a:gdLst>
              <a:gd name="connsiteX0" fmla="*/ 7674989 w 7674989"/>
              <a:gd name="connsiteY0" fmla="*/ 2673579 h 7712885"/>
              <a:gd name="connsiteX1" fmla="*/ 2966986 w 7674989"/>
              <a:gd name="connsiteY1" fmla="*/ 7712885 h 7712885"/>
              <a:gd name="connsiteX2" fmla="*/ 0 w 7674989"/>
              <a:gd name="connsiteY2" fmla="*/ 5476571 h 7712885"/>
              <a:gd name="connsiteX3" fmla="*/ 4127871 w 7674989"/>
              <a:gd name="connsiteY3" fmla="*/ 0 h 77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4989" h="7712885">
                <a:moveTo>
                  <a:pt x="7674989" y="2673579"/>
                </a:moveTo>
                <a:lnTo>
                  <a:pt x="2966986" y="7712885"/>
                </a:lnTo>
                <a:lnTo>
                  <a:pt x="0" y="5476571"/>
                </a:lnTo>
                <a:lnTo>
                  <a:pt x="4127871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D345DE99-9168-8749-BA19-FA6F7ECABDC4}"/>
              </a:ext>
            </a:extLst>
          </p:cNvPr>
          <p:cNvSpPr/>
          <p:nvPr/>
        </p:nvSpPr>
        <p:spPr>
          <a:xfrm rot="19379608">
            <a:off x="-255267" y="2384753"/>
            <a:ext cx="11353959" cy="4469448"/>
          </a:xfrm>
          <a:custGeom>
            <a:avLst/>
            <a:gdLst>
              <a:gd name="connsiteX0" fmla="*/ 11353959 w 11353959"/>
              <a:gd name="connsiteY0" fmla="*/ 2541281 h 4469448"/>
              <a:gd name="connsiteX1" fmla="*/ 4922798 w 11353959"/>
              <a:gd name="connsiteY1" fmla="*/ 4469448 h 4469448"/>
              <a:gd name="connsiteX2" fmla="*/ 0 w 11353959"/>
              <a:gd name="connsiteY2" fmla="*/ 758974 h 4469448"/>
              <a:gd name="connsiteX3" fmla="*/ 572064 w 11353959"/>
              <a:gd name="connsiteY3" fmla="*/ 0 h 44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3959" h="4469448">
                <a:moveTo>
                  <a:pt x="11353959" y="2541281"/>
                </a:moveTo>
                <a:lnTo>
                  <a:pt x="4922798" y="4469448"/>
                </a:lnTo>
                <a:lnTo>
                  <a:pt x="0" y="758974"/>
                </a:lnTo>
                <a:lnTo>
                  <a:pt x="572064" y="0"/>
                </a:lnTo>
                <a:close/>
              </a:path>
            </a:pathLst>
          </a:custGeom>
          <a:gradFill>
            <a:gsLst>
              <a:gs pos="99000">
                <a:schemeClr val="bg1">
                  <a:alpha val="9000"/>
                </a:schemeClr>
              </a:gs>
              <a:gs pos="0">
                <a:schemeClr val="bg1">
                  <a:alpha val="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A3C6AF6-EBC0-8B44-8662-9F0EC2A0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F4E693D-4FC5-2545-8859-3163830AD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79"/>
          <a:stretch>
            <a:fillRect/>
          </a:stretch>
        </p:blipFill>
        <p:spPr bwMode="auto">
          <a:xfrm>
            <a:off x="0" y="6775450"/>
            <a:ext cx="121920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: Shape 16">
            <a:extLst>
              <a:ext uri="{FF2B5EF4-FFF2-40B4-BE49-F238E27FC236}">
                <a16:creationId xmlns:a16="http://schemas.microsoft.com/office/drawing/2014/main" id="{AA1FC689-4875-FB43-AC57-3BD2F05273FA}"/>
              </a:ext>
            </a:extLst>
          </p:cNvPr>
          <p:cNvSpPr/>
          <p:nvPr/>
        </p:nvSpPr>
        <p:spPr>
          <a:xfrm rot="19379608">
            <a:off x="1248447" y="-2838051"/>
            <a:ext cx="7456088" cy="7238188"/>
          </a:xfrm>
          <a:custGeom>
            <a:avLst/>
            <a:gdLst>
              <a:gd name="connsiteX0" fmla="*/ 224099 w 7456088"/>
              <a:gd name="connsiteY0" fmla="*/ 0 h 7238188"/>
              <a:gd name="connsiteX1" fmla="*/ 6750984 w 7456088"/>
              <a:gd name="connsiteY1" fmla="*/ 4919527 h 7238188"/>
              <a:gd name="connsiteX2" fmla="*/ 7456088 w 7456088"/>
              <a:gd name="connsiteY2" fmla="*/ 7238188 h 7238188"/>
              <a:gd name="connsiteX3" fmla="*/ 0 w 7456088"/>
              <a:gd name="connsiteY3" fmla="*/ 297319 h 72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6088" h="7238188">
                <a:moveTo>
                  <a:pt x="224099" y="0"/>
                </a:moveTo>
                <a:lnTo>
                  <a:pt x="6750984" y="4919527"/>
                </a:lnTo>
                <a:lnTo>
                  <a:pt x="7456088" y="7238188"/>
                </a:lnTo>
                <a:lnTo>
                  <a:pt x="0" y="29731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15000"/>
                </a:schemeClr>
              </a:gs>
              <a:gs pos="0">
                <a:schemeClr val="bg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21"/>
          </p:nvPr>
        </p:nvSpPr>
        <p:spPr>
          <a:xfrm>
            <a:off x="9056788" y="2108778"/>
            <a:ext cx="252561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24"/>
          </p:nvPr>
        </p:nvSpPr>
        <p:spPr>
          <a:xfrm>
            <a:off x="609600" y="1471584"/>
            <a:ext cx="8107182" cy="4443480"/>
          </a:xfrm>
          <a:prstGeom prst="rect">
            <a:avLst/>
          </a:prstGeom>
          <a:effectLst>
            <a:softEdge rad="0"/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rgbClr val="E524DA"/>
                </a:solidFill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9056788" y="1531199"/>
            <a:ext cx="252561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081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Content">
    <p:bg>
      <p:bgPr>
        <a:gradFill>
          <a:gsLst>
            <a:gs pos="81000">
              <a:schemeClr val="tx1"/>
            </a:gs>
            <a:gs pos="0">
              <a:schemeClr val="accent4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2D8E99B-8AD8-4BAF-BB2F-99E5B85171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E274FDE-A30F-449C-B347-FEDCAB0B83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</p:spTree>
    <p:extLst>
      <p:ext uri="{BB962C8B-B14F-4D97-AF65-F5344CB8AC3E}">
        <p14:creationId xmlns:p14="http://schemas.microsoft.com/office/powerpoint/2010/main" val="1699700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A50D4A2-1A2F-0E4E-9E02-E126ADE6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3BA208-BAD1-404F-9D35-8BDC634D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44650"/>
            <a:ext cx="266223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924800" y="3078863"/>
            <a:ext cx="3657600" cy="127158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924640" y="4349320"/>
            <a:ext cx="3655977" cy="3108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460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C8DA8E9-A285-2D49-BA25-BE2E284C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8B66EFC-5986-414C-B490-FA9BE27E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44650"/>
            <a:ext cx="266223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6950CCA2-EC62-7341-8662-A223226A2845}"/>
              </a:ext>
            </a:extLst>
          </p:cNvPr>
          <p:cNvSpPr/>
          <p:nvPr/>
        </p:nvSpPr>
        <p:spPr>
          <a:xfrm>
            <a:off x="0" y="3386138"/>
            <a:ext cx="7580313" cy="3471862"/>
          </a:xfrm>
          <a:custGeom>
            <a:avLst/>
            <a:gdLst>
              <a:gd name="connsiteX0" fmla="*/ 0 w 7580609"/>
              <a:gd name="connsiteY0" fmla="*/ 2989421 h 3471292"/>
              <a:gd name="connsiteX1" fmla="*/ 0 w 7580609"/>
              <a:gd name="connsiteY1" fmla="*/ 3476699 h 3471292"/>
              <a:gd name="connsiteX2" fmla="*/ 4752210 w 7580609"/>
              <a:gd name="connsiteY2" fmla="*/ 3476699 h 3471292"/>
              <a:gd name="connsiteX3" fmla="*/ 7587963 w 7580609"/>
              <a:gd name="connsiteY3" fmla="*/ 0 h 347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0609" h="3471292">
                <a:moveTo>
                  <a:pt x="0" y="2989421"/>
                </a:moveTo>
                <a:lnTo>
                  <a:pt x="0" y="3476699"/>
                </a:lnTo>
                <a:lnTo>
                  <a:pt x="4752210" y="3476699"/>
                </a:lnTo>
                <a:lnTo>
                  <a:pt x="758796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87000"/>
                </a:schemeClr>
              </a:gs>
              <a:gs pos="100000">
                <a:srgbClr val="50B39E">
                  <a:alpha val="95000"/>
                </a:srgbClr>
              </a:gs>
            </a:gsLst>
            <a:lin ang="10800000" scaled="1"/>
            <a:tileRect/>
          </a:gradFill>
          <a:ln w="10800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5169289" cy="6858000"/>
          </a:xfrm>
          <a:custGeom>
            <a:avLst/>
            <a:gdLst>
              <a:gd name="connsiteX0" fmla="*/ 0 w 5169289"/>
              <a:gd name="connsiteY0" fmla="*/ 0 h 6858000"/>
              <a:gd name="connsiteX1" fmla="*/ 2457881 w 5169289"/>
              <a:gd name="connsiteY1" fmla="*/ 0 h 6858000"/>
              <a:gd name="connsiteX2" fmla="*/ 5169289 w 5169289"/>
              <a:gd name="connsiteY2" fmla="*/ 6858000 h 6858000"/>
              <a:gd name="connsiteX3" fmla="*/ 2133271 w 5169289"/>
              <a:gd name="connsiteY3" fmla="*/ 6858000 h 6858000"/>
              <a:gd name="connsiteX4" fmla="*/ 0 w 5169289"/>
              <a:gd name="connsiteY4" fmla="*/ 51774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9289" h="6858000">
                <a:moveTo>
                  <a:pt x="0" y="0"/>
                </a:moveTo>
                <a:lnTo>
                  <a:pt x="2457881" y="0"/>
                </a:lnTo>
                <a:lnTo>
                  <a:pt x="5169289" y="6858000"/>
                </a:lnTo>
                <a:lnTo>
                  <a:pt x="2133271" y="6858000"/>
                </a:lnTo>
                <a:lnTo>
                  <a:pt x="0" y="51774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924800" y="3078863"/>
            <a:ext cx="3657600" cy="127158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924640" y="4349320"/>
            <a:ext cx="3655977" cy="3108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941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5C9585-DE52-6F4F-BADE-01C34A78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5909651-6425-2E48-856D-4B9D3CEB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6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493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B4A091E4-4C7E-3842-BE48-B66618AB7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305A3A43-6671-7B4C-994E-653C2462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22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4065" y="3707691"/>
            <a:ext cx="457833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6350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0627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4152AA-F941-F248-AA47-971C1760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026AEBE-3758-2042-A57C-526AD2F03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8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032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1C8EA3AF-89AB-A74F-8A5F-ACD3F604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8116224A-A10D-2A43-AFED-7226BB9E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6350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86418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A39D9E-FEBC-A546-B283-04E1E5CB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7B80B9E-E90A-F446-B05E-E8D382792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8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788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A39D9E-FEBC-A546-B283-04E1E5CB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7B80B9E-E90A-F446-B05E-E8D382792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8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771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9ED70ECC-4ED9-9C4B-8556-696D58B4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7481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4478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DB50828-CA2B-0D4B-AD42-D12FEC51F3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007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kite, clear, day, bright&#10;&#10;Description automatically generated">
            <a:extLst>
              <a:ext uri="{FF2B5EF4-FFF2-40B4-BE49-F238E27FC236}">
                <a16:creationId xmlns:a16="http://schemas.microsoft.com/office/drawing/2014/main" id="{ED7D42D9-8E41-A046-A259-81D9AE7835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646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EB8D5A6-2BCA-D44F-9BF8-1D044ECECE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289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6CEDE-0A83-584D-98A2-88E62A7E1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2F5712D-CCD9-6B49-9BEA-744715125B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4431" y="-7481"/>
            <a:ext cx="7714804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0 w 10011229"/>
              <a:gd name="connsiteY0" fmla="*/ 0 h 6879771"/>
              <a:gd name="connsiteX1" fmla="*/ 10011229 w 10011229"/>
              <a:gd name="connsiteY1" fmla="*/ 5450 h 6879771"/>
              <a:gd name="connsiteX2" fmla="*/ 1759858 w 10011229"/>
              <a:gd name="connsiteY2" fmla="*/ 6865257 h 6879771"/>
              <a:gd name="connsiteX3" fmla="*/ 3629 w 10011229"/>
              <a:gd name="connsiteY3" fmla="*/ 6879771 h 6879771"/>
              <a:gd name="connsiteX4" fmla="*/ 3629 w 10011229"/>
              <a:gd name="connsiteY4" fmla="*/ 3476171 h 6879771"/>
              <a:gd name="connsiteX5" fmla="*/ 0 w 10011229"/>
              <a:gd name="connsiteY5" fmla="*/ 0 h 6879771"/>
              <a:gd name="connsiteX0" fmla="*/ 0 w 8095344"/>
              <a:gd name="connsiteY0" fmla="*/ 0 h 6879771"/>
              <a:gd name="connsiteX1" fmla="*/ 8095344 w 8095344"/>
              <a:gd name="connsiteY1" fmla="*/ 38146 h 6879771"/>
              <a:gd name="connsiteX2" fmla="*/ 1759858 w 8095344"/>
              <a:gd name="connsiteY2" fmla="*/ 6865257 h 6879771"/>
              <a:gd name="connsiteX3" fmla="*/ 3629 w 8095344"/>
              <a:gd name="connsiteY3" fmla="*/ 6879771 h 6879771"/>
              <a:gd name="connsiteX4" fmla="*/ 3629 w 8095344"/>
              <a:gd name="connsiteY4" fmla="*/ 3476171 h 6879771"/>
              <a:gd name="connsiteX5" fmla="*/ 0 w 8095344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1759858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5776687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6687 w 7714804"/>
              <a:gd name="connsiteY2" fmla="*/ 6865257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4804" h="6879771">
                <a:moveTo>
                  <a:pt x="0" y="0"/>
                </a:moveTo>
                <a:lnTo>
                  <a:pt x="7714804" y="9902"/>
                </a:lnTo>
                <a:cubicBezTo>
                  <a:pt x="7066619" y="2299318"/>
                  <a:pt x="6476388" y="4543605"/>
                  <a:pt x="5770248" y="6878150"/>
                </a:cubicBezTo>
                <a:lnTo>
                  <a:pt x="3629" y="6879771"/>
                </a:lnTo>
                <a:lnTo>
                  <a:pt x="3629" y="3476171"/>
                </a:lnTo>
                <a:cubicBezTo>
                  <a:pt x="2419" y="2317447"/>
                  <a:pt x="1210" y="1158724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966150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6CEDE-0A83-584D-98A2-88E62A7E1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E2F5712D-CCD9-6B49-9BEA-744715125B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817" y="-7482"/>
            <a:ext cx="5101790" cy="6869989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0 w 10011229"/>
              <a:gd name="connsiteY0" fmla="*/ 0 h 6879771"/>
              <a:gd name="connsiteX1" fmla="*/ 10011229 w 10011229"/>
              <a:gd name="connsiteY1" fmla="*/ 5450 h 6879771"/>
              <a:gd name="connsiteX2" fmla="*/ 1759858 w 10011229"/>
              <a:gd name="connsiteY2" fmla="*/ 6865257 h 6879771"/>
              <a:gd name="connsiteX3" fmla="*/ 3629 w 10011229"/>
              <a:gd name="connsiteY3" fmla="*/ 6879771 h 6879771"/>
              <a:gd name="connsiteX4" fmla="*/ 3629 w 10011229"/>
              <a:gd name="connsiteY4" fmla="*/ 3476171 h 6879771"/>
              <a:gd name="connsiteX5" fmla="*/ 0 w 10011229"/>
              <a:gd name="connsiteY5" fmla="*/ 0 h 6879771"/>
              <a:gd name="connsiteX0" fmla="*/ 0 w 8095344"/>
              <a:gd name="connsiteY0" fmla="*/ 0 h 6879771"/>
              <a:gd name="connsiteX1" fmla="*/ 8095344 w 8095344"/>
              <a:gd name="connsiteY1" fmla="*/ 38146 h 6879771"/>
              <a:gd name="connsiteX2" fmla="*/ 1759858 w 8095344"/>
              <a:gd name="connsiteY2" fmla="*/ 6865257 h 6879771"/>
              <a:gd name="connsiteX3" fmla="*/ 3629 w 8095344"/>
              <a:gd name="connsiteY3" fmla="*/ 6879771 h 6879771"/>
              <a:gd name="connsiteX4" fmla="*/ 3629 w 8095344"/>
              <a:gd name="connsiteY4" fmla="*/ 3476171 h 6879771"/>
              <a:gd name="connsiteX5" fmla="*/ 0 w 8095344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1759858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47001"/>
              <a:gd name="connsiteY0" fmla="*/ 0 h 6879771"/>
              <a:gd name="connsiteX1" fmla="*/ 7747001 w 7747001"/>
              <a:gd name="connsiteY1" fmla="*/ 16349 h 6879771"/>
              <a:gd name="connsiteX2" fmla="*/ 5776687 w 7747001"/>
              <a:gd name="connsiteY2" fmla="*/ 6865257 h 6879771"/>
              <a:gd name="connsiteX3" fmla="*/ 3629 w 7747001"/>
              <a:gd name="connsiteY3" fmla="*/ 6879771 h 6879771"/>
              <a:gd name="connsiteX4" fmla="*/ 3629 w 7747001"/>
              <a:gd name="connsiteY4" fmla="*/ 3476171 h 6879771"/>
              <a:gd name="connsiteX5" fmla="*/ 0 w 7747001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6687 w 7714804"/>
              <a:gd name="connsiteY2" fmla="*/ 6865257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0 w 7714804"/>
              <a:gd name="connsiteY0" fmla="*/ 0 h 6879771"/>
              <a:gd name="connsiteX1" fmla="*/ 7714804 w 7714804"/>
              <a:gd name="connsiteY1" fmla="*/ 9902 h 6879771"/>
              <a:gd name="connsiteX2" fmla="*/ 5770248 w 7714804"/>
              <a:gd name="connsiteY2" fmla="*/ 6878150 h 6879771"/>
              <a:gd name="connsiteX3" fmla="*/ 3629 w 7714804"/>
              <a:gd name="connsiteY3" fmla="*/ 6879771 h 6879771"/>
              <a:gd name="connsiteX4" fmla="*/ 3629 w 7714804"/>
              <a:gd name="connsiteY4" fmla="*/ 3476171 h 6879771"/>
              <a:gd name="connsiteX5" fmla="*/ 0 w 7714804"/>
              <a:gd name="connsiteY5" fmla="*/ 0 h 6879771"/>
              <a:gd name="connsiteX0" fmla="*/ 2973747 w 7711176"/>
              <a:gd name="connsiteY0" fmla="*/ 626485 h 6869882"/>
              <a:gd name="connsiteX1" fmla="*/ 7711176 w 7711176"/>
              <a:gd name="connsiteY1" fmla="*/ 13 h 6869882"/>
              <a:gd name="connsiteX2" fmla="*/ 5766620 w 7711176"/>
              <a:gd name="connsiteY2" fmla="*/ 6868261 h 6869882"/>
              <a:gd name="connsiteX3" fmla="*/ 1 w 7711176"/>
              <a:gd name="connsiteY3" fmla="*/ 6869882 h 6869882"/>
              <a:gd name="connsiteX4" fmla="*/ 1 w 7711176"/>
              <a:gd name="connsiteY4" fmla="*/ 3466282 h 6869882"/>
              <a:gd name="connsiteX5" fmla="*/ 2973747 w 7711176"/>
              <a:gd name="connsiteY5" fmla="*/ 626485 h 6869882"/>
              <a:gd name="connsiteX0" fmla="*/ 2628059 w 7711176"/>
              <a:gd name="connsiteY0" fmla="*/ 0 h 6879771"/>
              <a:gd name="connsiteX1" fmla="*/ 7711176 w 7711176"/>
              <a:gd name="connsiteY1" fmla="*/ 9902 h 6879771"/>
              <a:gd name="connsiteX2" fmla="*/ 5766620 w 7711176"/>
              <a:gd name="connsiteY2" fmla="*/ 6878150 h 6879771"/>
              <a:gd name="connsiteX3" fmla="*/ 1 w 7711176"/>
              <a:gd name="connsiteY3" fmla="*/ 6879771 h 6879771"/>
              <a:gd name="connsiteX4" fmla="*/ 1 w 7711176"/>
              <a:gd name="connsiteY4" fmla="*/ 3476171 h 6879771"/>
              <a:gd name="connsiteX5" fmla="*/ 2628059 w 7711176"/>
              <a:gd name="connsiteY5" fmla="*/ 0 h 6879771"/>
              <a:gd name="connsiteX0" fmla="*/ 2628058 w 7711175"/>
              <a:gd name="connsiteY0" fmla="*/ 0 h 6879771"/>
              <a:gd name="connsiteX1" fmla="*/ 7711175 w 7711175"/>
              <a:gd name="connsiteY1" fmla="*/ 9902 h 6879771"/>
              <a:gd name="connsiteX2" fmla="*/ 5766619 w 7711175"/>
              <a:gd name="connsiteY2" fmla="*/ 6878150 h 6879771"/>
              <a:gd name="connsiteX3" fmla="*/ 0 w 7711175"/>
              <a:gd name="connsiteY3" fmla="*/ 6879771 h 6879771"/>
              <a:gd name="connsiteX4" fmla="*/ 2642839 w 7711175"/>
              <a:gd name="connsiteY4" fmla="*/ 3498500 h 6879771"/>
              <a:gd name="connsiteX5" fmla="*/ 2628058 w 7711175"/>
              <a:gd name="connsiteY5" fmla="*/ 0 h 6879771"/>
              <a:gd name="connsiteX0" fmla="*/ 0 w 5083117"/>
              <a:gd name="connsiteY0" fmla="*/ 0 h 6878150"/>
              <a:gd name="connsiteX1" fmla="*/ 5083117 w 5083117"/>
              <a:gd name="connsiteY1" fmla="*/ 9902 h 6878150"/>
              <a:gd name="connsiteX2" fmla="*/ 3138561 w 5083117"/>
              <a:gd name="connsiteY2" fmla="*/ 6878150 h 6878150"/>
              <a:gd name="connsiteX3" fmla="*/ 527737 w 5083117"/>
              <a:gd name="connsiteY3" fmla="*/ 6745797 h 6878150"/>
              <a:gd name="connsiteX4" fmla="*/ 14781 w 5083117"/>
              <a:gd name="connsiteY4" fmla="*/ 3498500 h 6878150"/>
              <a:gd name="connsiteX5" fmla="*/ 0 w 5083117"/>
              <a:gd name="connsiteY5" fmla="*/ 0 h 6878150"/>
              <a:gd name="connsiteX0" fmla="*/ 18673 w 5101790"/>
              <a:gd name="connsiteY0" fmla="*/ 0 h 6878150"/>
              <a:gd name="connsiteX1" fmla="*/ 5101790 w 5101790"/>
              <a:gd name="connsiteY1" fmla="*/ 9902 h 6878150"/>
              <a:gd name="connsiteX2" fmla="*/ 3157234 w 5101790"/>
              <a:gd name="connsiteY2" fmla="*/ 6878150 h 6878150"/>
              <a:gd name="connsiteX3" fmla="*/ 0 w 5101790"/>
              <a:gd name="connsiteY3" fmla="*/ 6868606 h 6878150"/>
              <a:gd name="connsiteX4" fmla="*/ 33454 w 5101790"/>
              <a:gd name="connsiteY4" fmla="*/ 3498500 h 6878150"/>
              <a:gd name="connsiteX5" fmla="*/ 18673 w 5101790"/>
              <a:gd name="connsiteY5" fmla="*/ 0 h 6878150"/>
              <a:gd name="connsiteX0" fmla="*/ 18673 w 5101790"/>
              <a:gd name="connsiteY0" fmla="*/ 0 h 6878150"/>
              <a:gd name="connsiteX1" fmla="*/ 5101790 w 5101790"/>
              <a:gd name="connsiteY1" fmla="*/ 9902 h 6878150"/>
              <a:gd name="connsiteX2" fmla="*/ 3157234 w 5101790"/>
              <a:gd name="connsiteY2" fmla="*/ 6878150 h 6878150"/>
              <a:gd name="connsiteX3" fmla="*/ 0 w 5101790"/>
              <a:gd name="connsiteY3" fmla="*/ 6868606 h 6878150"/>
              <a:gd name="connsiteX4" fmla="*/ 11151 w 5101790"/>
              <a:gd name="connsiteY4" fmla="*/ 3453842 h 6878150"/>
              <a:gd name="connsiteX5" fmla="*/ 18673 w 5101790"/>
              <a:gd name="connsiteY5" fmla="*/ 0 h 687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01790" h="6878150">
                <a:moveTo>
                  <a:pt x="18673" y="0"/>
                </a:moveTo>
                <a:lnTo>
                  <a:pt x="5101790" y="9902"/>
                </a:lnTo>
                <a:cubicBezTo>
                  <a:pt x="4453605" y="2299318"/>
                  <a:pt x="3863374" y="4543605"/>
                  <a:pt x="3157234" y="6878150"/>
                </a:cubicBezTo>
                <a:lnTo>
                  <a:pt x="0" y="6868606"/>
                </a:lnTo>
                <a:lnTo>
                  <a:pt x="11151" y="3453842"/>
                </a:lnTo>
                <a:cubicBezTo>
                  <a:pt x="9941" y="2295118"/>
                  <a:pt x="19883" y="1158724"/>
                  <a:pt x="1867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7136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BD087FB-4B9E-9040-933A-83B4608E3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00CD5-86AD-AD47-838F-315CAB72C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5E361234-2009-5F49-A94D-176D83C575DA}"/>
              </a:ext>
            </a:extLst>
          </p:cNvPr>
          <p:cNvSpPr/>
          <p:nvPr/>
        </p:nvSpPr>
        <p:spPr>
          <a:xfrm>
            <a:off x="0" y="-74613"/>
            <a:ext cx="4513263" cy="6932613"/>
          </a:xfrm>
          <a:custGeom>
            <a:avLst/>
            <a:gdLst>
              <a:gd name="connsiteX0" fmla="*/ 1718734 w 4512734"/>
              <a:gd name="connsiteY0" fmla="*/ 8467 h 6824133"/>
              <a:gd name="connsiteX1" fmla="*/ 4512734 w 4512734"/>
              <a:gd name="connsiteY1" fmla="*/ 6824133 h 6824133"/>
              <a:gd name="connsiteX2" fmla="*/ 0 w 4512734"/>
              <a:gd name="connsiteY2" fmla="*/ 6824133 h 6824133"/>
              <a:gd name="connsiteX3" fmla="*/ 0 w 4512734"/>
              <a:gd name="connsiteY3" fmla="*/ 0 h 6824133"/>
              <a:gd name="connsiteX4" fmla="*/ 1718734 w 4512734"/>
              <a:gd name="connsiteY4" fmla="*/ 8467 h 682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2734" h="6824133">
                <a:moveTo>
                  <a:pt x="1718734" y="8467"/>
                </a:moveTo>
                <a:lnTo>
                  <a:pt x="4512734" y="6824133"/>
                </a:lnTo>
                <a:lnTo>
                  <a:pt x="0" y="6824133"/>
                </a:lnTo>
                <a:lnTo>
                  <a:pt x="0" y="0"/>
                </a:lnTo>
                <a:lnTo>
                  <a:pt x="1718734" y="846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69788" y="5075428"/>
            <a:ext cx="4510830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69667" y="3707691"/>
            <a:ext cx="4512734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0335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57FDBA8-0996-B447-BE91-78AED977B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42849-3B38-D247-BB76-04AF9910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507629E7-A9DB-394F-9FEC-0CCEFD42577E}"/>
              </a:ext>
            </a:extLst>
          </p:cNvPr>
          <p:cNvSpPr/>
          <p:nvPr/>
        </p:nvSpPr>
        <p:spPr>
          <a:xfrm>
            <a:off x="0" y="-74613"/>
            <a:ext cx="4513263" cy="6932613"/>
          </a:xfrm>
          <a:custGeom>
            <a:avLst/>
            <a:gdLst>
              <a:gd name="connsiteX0" fmla="*/ 1718734 w 4512734"/>
              <a:gd name="connsiteY0" fmla="*/ 8467 h 6824133"/>
              <a:gd name="connsiteX1" fmla="*/ 4512734 w 4512734"/>
              <a:gd name="connsiteY1" fmla="*/ 6824133 h 6824133"/>
              <a:gd name="connsiteX2" fmla="*/ 0 w 4512734"/>
              <a:gd name="connsiteY2" fmla="*/ 6824133 h 6824133"/>
              <a:gd name="connsiteX3" fmla="*/ 0 w 4512734"/>
              <a:gd name="connsiteY3" fmla="*/ 0 h 6824133"/>
              <a:gd name="connsiteX4" fmla="*/ 1718734 w 4512734"/>
              <a:gd name="connsiteY4" fmla="*/ 8467 h 682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2734" h="6824133">
                <a:moveTo>
                  <a:pt x="1718734" y="8467"/>
                </a:moveTo>
                <a:lnTo>
                  <a:pt x="4512734" y="6824133"/>
                </a:lnTo>
                <a:lnTo>
                  <a:pt x="0" y="6824133"/>
                </a:lnTo>
                <a:lnTo>
                  <a:pt x="0" y="0"/>
                </a:lnTo>
                <a:lnTo>
                  <a:pt x="1718734" y="8467"/>
                </a:lnTo>
                <a:close/>
              </a:path>
            </a:pathLst>
          </a:custGeom>
          <a:gradFill>
            <a:gsLst>
              <a:gs pos="0">
                <a:srgbClr val="A5CF67"/>
              </a:gs>
              <a:gs pos="99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69788" y="5075428"/>
            <a:ext cx="4510830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69667" y="3707691"/>
            <a:ext cx="4512734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679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B7377-5E34-0C4D-A57A-454E8E95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A1FA1-97CE-BE48-821D-602A19EC7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7" b="37123"/>
          <a:stretch>
            <a:fillRect/>
          </a:stretch>
        </p:blipFill>
        <p:spPr bwMode="auto">
          <a:xfrm>
            <a:off x="8807450" y="0"/>
            <a:ext cx="33845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A7E9-0ADB-8D4E-AB87-8B73BF16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867774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21"/>
          </p:nvPr>
        </p:nvSpPr>
        <p:spPr>
          <a:xfrm>
            <a:off x="609599" y="1663200"/>
            <a:ext cx="8867775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72500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AD15A8C5-A17C-0F42-A59E-F8EA0DC75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12"/>
          <a:stretch/>
        </p:blipFill>
        <p:spPr>
          <a:xfrm>
            <a:off x="8916196" y="0"/>
            <a:ext cx="3275804" cy="426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BB7377-5E34-0C4D-A57A-454E8E95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A7E9-0ADB-8D4E-AB87-8B73BF16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867774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21"/>
          </p:nvPr>
        </p:nvSpPr>
        <p:spPr>
          <a:xfrm>
            <a:off x="609599" y="1663200"/>
            <a:ext cx="8867775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4854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9ED70ECC-4ED9-9C4B-8556-696D58B4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7481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639933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3">
            <a:extLst>
              <a:ext uri="{FF2B5EF4-FFF2-40B4-BE49-F238E27FC236}">
                <a16:creationId xmlns:a16="http://schemas.microsoft.com/office/drawing/2014/main" id="{B7683E06-7B7C-B64B-A224-497F329AB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F79217F5-ACFC-8E42-8DDF-2FD190E9A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4018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09600" y="2435717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609600" y="5170869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09600" y="4259151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09600" y="3347434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248400" y="1524000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6248400" y="2435717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248400" y="5170869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6248400" y="4259151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248400" y="3347434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1400174" y="1574966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1400174" y="1912825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 baseline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2"/>
          </p:nvPr>
        </p:nvSpPr>
        <p:spPr>
          <a:xfrm>
            <a:off x="1400174" y="2514352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3"/>
          </p:nvPr>
        </p:nvSpPr>
        <p:spPr>
          <a:xfrm>
            <a:off x="1400174" y="2852211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24"/>
          </p:nvPr>
        </p:nvSpPr>
        <p:spPr>
          <a:xfrm>
            <a:off x="1400174" y="342496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25"/>
          </p:nvPr>
        </p:nvSpPr>
        <p:spPr>
          <a:xfrm>
            <a:off x="1400174" y="376282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7"/>
          <p:cNvSpPr>
            <a:spLocks noGrp="1"/>
          </p:cNvSpPr>
          <p:nvPr>
            <p:ph type="body" sz="quarter" idx="26"/>
          </p:nvPr>
        </p:nvSpPr>
        <p:spPr>
          <a:xfrm>
            <a:off x="1400174" y="4312435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7"/>
          <p:cNvSpPr>
            <a:spLocks noGrp="1"/>
          </p:cNvSpPr>
          <p:nvPr>
            <p:ph type="body" sz="quarter" idx="27"/>
          </p:nvPr>
        </p:nvSpPr>
        <p:spPr>
          <a:xfrm>
            <a:off x="1400174" y="4650294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Text Placeholder 27"/>
          <p:cNvSpPr>
            <a:spLocks noGrp="1"/>
          </p:cNvSpPr>
          <p:nvPr>
            <p:ph type="body" sz="quarter" idx="28"/>
          </p:nvPr>
        </p:nvSpPr>
        <p:spPr>
          <a:xfrm>
            <a:off x="1400174" y="525307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29"/>
          </p:nvPr>
        </p:nvSpPr>
        <p:spPr>
          <a:xfrm>
            <a:off x="1400174" y="559093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27"/>
          <p:cNvSpPr>
            <a:spLocks noGrp="1"/>
          </p:cNvSpPr>
          <p:nvPr>
            <p:ph type="body" sz="quarter" idx="30"/>
          </p:nvPr>
        </p:nvSpPr>
        <p:spPr>
          <a:xfrm>
            <a:off x="7038975" y="1574966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31"/>
          </p:nvPr>
        </p:nvSpPr>
        <p:spPr>
          <a:xfrm>
            <a:off x="7038975" y="1912825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ext Placeholder 27"/>
          <p:cNvSpPr>
            <a:spLocks noGrp="1"/>
          </p:cNvSpPr>
          <p:nvPr>
            <p:ph type="body" sz="quarter" idx="32"/>
          </p:nvPr>
        </p:nvSpPr>
        <p:spPr>
          <a:xfrm>
            <a:off x="7038975" y="2514352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33"/>
          </p:nvPr>
        </p:nvSpPr>
        <p:spPr>
          <a:xfrm>
            <a:off x="7038975" y="2852211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7"/>
          <p:cNvSpPr>
            <a:spLocks noGrp="1"/>
          </p:cNvSpPr>
          <p:nvPr>
            <p:ph type="body" sz="quarter" idx="34"/>
          </p:nvPr>
        </p:nvSpPr>
        <p:spPr>
          <a:xfrm>
            <a:off x="7038975" y="342496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1" name="Text Placeholder 27"/>
          <p:cNvSpPr>
            <a:spLocks noGrp="1"/>
          </p:cNvSpPr>
          <p:nvPr>
            <p:ph type="body" sz="quarter" idx="35"/>
          </p:nvPr>
        </p:nvSpPr>
        <p:spPr>
          <a:xfrm>
            <a:off x="7038975" y="376282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2" name="Text Placeholder 27"/>
          <p:cNvSpPr>
            <a:spLocks noGrp="1"/>
          </p:cNvSpPr>
          <p:nvPr>
            <p:ph type="body" sz="quarter" idx="36"/>
          </p:nvPr>
        </p:nvSpPr>
        <p:spPr>
          <a:xfrm>
            <a:off x="7038975" y="4312435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37"/>
          </p:nvPr>
        </p:nvSpPr>
        <p:spPr>
          <a:xfrm>
            <a:off x="7038975" y="4650294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Text Placeholder 27"/>
          <p:cNvSpPr>
            <a:spLocks noGrp="1"/>
          </p:cNvSpPr>
          <p:nvPr>
            <p:ph type="body" sz="quarter" idx="38"/>
          </p:nvPr>
        </p:nvSpPr>
        <p:spPr>
          <a:xfrm>
            <a:off x="7038975" y="525307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7"/>
          <p:cNvSpPr>
            <a:spLocks noGrp="1"/>
          </p:cNvSpPr>
          <p:nvPr>
            <p:ph type="body" sz="quarter" idx="39"/>
          </p:nvPr>
        </p:nvSpPr>
        <p:spPr>
          <a:xfrm>
            <a:off x="7038975" y="559093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6851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">
    <p:bg>
      <p:bgPr>
        <a:gradFill rotWithShape="0">
          <a:gsLst>
            <a:gs pos="80000">
              <a:srgbClr val="0F5F7E"/>
            </a:gs>
            <a:gs pos="1000">
              <a:srgbClr val="008CB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2BCF5B06-3B3E-9043-8A26-1ADE45E01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4018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24"/>
          </p:nvPr>
        </p:nvSpPr>
        <p:spPr>
          <a:xfrm>
            <a:off x="609600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3" name="Content Placeholder 2"/>
          <p:cNvSpPr>
            <a:spLocks noGrp="1"/>
          </p:cNvSpPr>
          <p:nvPr>
            <p:ph sz="quarter" idx="25"/>
          </p:nvPr>
        </p:nvSpPr>
        <p:spPr>
          <a:xfrm>
            <a:off x="2852471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4" name="Content Placeholder 2"/>
          <p:cNvSpPr>
            <a:spLocks noGrp="1"/>
          </p:cNvSpPr>
          <p:nvPr>
            <p:ph sz="quarter" idx="26"/>
          </p:nvPr>
        </p:nvSpPr>
        <p:spPr>
          <a:xfrm>
            <a:off x="5095342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5" name="Content Placeholder 2"/>
          <p:cNvSpPr>
            <a:spLocks noGrp="1"/>
          </p:cNvSpPr>
          <p:nvPr>
            <p:ph sz="quarter" idx="27"/>
          </p:nvPr>
        </p:nvSpPr>
        <p:spPr>
          <a:xfrm>
            <a:off x="7338213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6" name="Content Placeholder 2"/>
          <p:cNvSpPr>
            <a:spLocks noGrp="1"/>
          </p:cNvSpPr>
          <p:nvPr>
            <p:ph sz="quarter" idx="28"/>
          </p:nvPr>
        </p:nvSpPr>
        <p:spPr>
          <a:xfrm>
            <a:off x="9581082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609600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2852471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5094732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7338214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579864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6335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0EC48A4-8D3C-FE47-B113-AB052835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350423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Content">
    <p:bg>
      <p:bgPr>
        <a:gradFill>
          <a:gsLst>
            <a:gs pos="81000">
              <a:schemeClr val="tx1"/>
            </a:gs>
            <a:gs pos="0">
              <a:schemeClr val="accent4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2D8E99B-8AD8-4BAF-BB2F-99E5B85171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E274FDE-A30F-449C-B347-FEDCAB0B83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</p:spTree>
    <p:extLst>
      <p:ext uri="{BB962C8B-B14F-4D97-AF65-F5344CB8AC3E}">
        <p14:creationId xmlns:p14="http://schemas.microsoft.com/office/powerpoint/2010/main" val="295452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/ Content">
    <p:bg>
      <p:bgPr>
        <a:gradFill>
          <a:gsLst>
            <a:gs pos="0">
              <a:schemeClr val="accent1"/>
            </a:gs>
            <a:gs pos="69000">
              <a:schemeClr val="accent4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CECD0C8D-396A-4987-9F20-722634CE91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22D8E99B-8AD8-4BAF-BB2F-99E5B851712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chemeClr val="bg1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E274FDE-A30F-449C-B347-FEDCAB0B83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cs typeface="Arial" panose="020B0604020202020204" pitchFamily="34" charset="0"/>
              </a:rPr>
              <a:t>|     hexagon.com</a:t>
            </a:r>
          </a:p>
        </p:txBody>
      </p:sp>
    </p:spTree>
    <p:extLst>
      <p:ext uri="{BB962C8B-B14F-4D97-AF65-F5344CB8AC3E}">
        <p14:creationId xmlns:p14="http://schemas.microsoft.com/office/powerpoint/2010/main" val="517679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with 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2069EAC-1205-3C44-B383-703187883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FCA22BF-4FA1-E640-A058-B95944BB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C1D64D0-150F-1141-94A4-3CBC9EF7A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50323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09600" y="139738"/>
            <a:ext cx="4549453" cy="410233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FontTx/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264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344342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D39EF889-7E78-4446-8D9F-7E5F07EC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C909C7F-0C59-2548-9A2A-EBCEEDA2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6226629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0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6226629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7826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279625D4-7503-E745-B668-0E2D03E0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E1EBA1E-E238-CC48-9EA8-762DB1C5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3481523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4354568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100879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995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A6BFFB58-E71F-DB46-95FD-CE3FAE351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58EC235-724C-FC4A-905B-14D20FC1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7" name="Content Placeholder 2"/>
          <p:cNvSpPr>
            <a:spLocks noGrp="1"/>
          </p:cNvSpPr>
          <p:nvPr>
            <p:ph sz="quarter" idx="35"/>
          </p:nvPr>
        </p:nvSpPr>
        <p:spPr>
          <a:xfrm>
            <a:off x="3390889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9" name="Content Placeholder 2"/>
          <p:cNvSpPr>
            <a:spLocks noGrp="1"/>
          </p:cNvSpPr>
          <p:nvPr>
            <p:ph sz="quarter" idx="37"/>
          </p:nvPr>
        </p:nvSpPr>
        <p:spPr>
          <a:xfrm>
            <a:off x="6172178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1" name="Content Placeholder 2"/>
          <p:cNvSpPr>
            <a:spLocks noGrp="1"/>
          </p:cNvSpPr>
          <p:nvPr>
            <p:ph sz="quarter" idx="39"/>
          </p:nvPr>
        </p:nvSpPr>
        <p:spPr>
          <a:xfrm>
            <a:off x="8953467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0"/>
          </p:nvPr>
        </p:nvSpPr>
        <p:spPr>
          <a:xfrm>
            <a:off x="3390889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41"/>
          </p:nvPr>
        </p:nvSpPr>
        <p:spPr>
          <a:xfrm>
            <a:off x="6172177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8953465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5564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52CD12A-A035-A343-8011-C4B499FF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05E1DFF-58F7-7341-8AD1-AFE5C02B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226175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5355770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335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FC950-CFFD-564D-A947-59A0DC059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4312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A8BBD46-D6D1-A345-AB74-67A9DB4D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0E398DB-AAB5-D541-9341-5231C5A13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226628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09148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226628" y="1524002"/>
            <a:ext cx="5355771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8208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6AECFD17-6C57-7846-92D8-F140E2C00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390E60F-8339-F748-B9C1-7914326F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4383315"/>
            <a:ext cx="3481523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31"/>
          </p:nvPr>
        </p:nvSpPr>
        <p:spPr>
          <a:xfrm>
            <a:off x="609600" y="1524001"/>
            <a:ext cx="3481523" cy="264544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quarter" idx="32"/>
          </p:nvPr>
        </p:nvSpPr>
        <p:spPr>
          <a:xfrm>
            <a:off x="8100205" y="1524001"/>
            <a:ext cx="3482195" cy="264544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33"/>
          </p:nvPr>
        </p:nvSpPr>
        <p:spPr>
          <a:xfrm>
            <a:off x="4354903" y="1524001"/>
            <a:ext cx="3482195" cy="264544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2272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C9AAC01-0DC3-CF49-81DD-504451ED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0418CE0-4200-8B49-9B58-094F4C88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 picture containing display&#10;&#10;Description automatically generated">
            <a:extLst>
              <a:ext uri="{FF2B5EF4-FFF2-40B4-BE49-F238E27FC236}">
                <a16:creationId xmlns:a16="http://schemas.microsoft.com/office/drawing/2014/main" id="{D9AF2616-4A7B-FC4B-89BC-2B864362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1541463"/>
            <a:ext cx="67849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762375" y="1938567"/>
            <a:ext cx="4667250" cy="2628900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181951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Jo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86ECBB1E-B94B-A34E-AC5A-FEC612529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27E87A6F-28FC-2A4D-B2C1-FD9CA9F41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9600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248602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248602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248602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391750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626817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626817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626817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173899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30"/>
          </p:nvPr>
        </p:nvSpPr>
        <p:spPr>
          <a:xfrm>
            <a:off x="10050324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10050324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10050324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609600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4"/>
          </p:nvPr>
        </p:nvSpPr>
        <p:spPr>
          <a:xfrm>
            <a:off x="248602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5"/>
          </p:nvPr>
        </p:nvSpPr>
        <p:spPr>
          <a:xfrm>
            <a:off x="248602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6"/>
          </p:nvPr>
        </p:nvSpPr>
        <p:spPr>
          <a:xfrm>
            <a:off x="248602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4391750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8"/>
          </p:nvPr>
        </p:nvSpPr>
        <p:spPr>
          <a:xfrm>
            <a:off x="626817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9"/>
          </p:nvPr>
        </p:nvSpPr>
        <p:spPr>
          <a:xfrm>
            <a:off x="626817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626817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8173899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5" name="Text Placeholder 6"/>
          <p:cNvSpPr>
            <a:spLocks noGrp="1"/>
          </p:cNvSpPr>
          <p:nvPr>
            <p:ph type="body" sz="quarter" idx="42"/>
          </p:nvPr>
        </p:nvSpPr>
        <p:spPr>
          <a:xfrm>
            <a:off x="10050324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43"/>
          </p:nvPr>
        </p:nvSpPr>
        <p:spPr>
          <a:xfrm>
            <a:off x="10050324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44"/>
          </p:nvPr>
        </p:nvSpPr>
        <p:spPr>
          <a:xfrm>
            <a:off x="10050324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83590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62938210-67A3-9149-A0BD-AD17160D0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BFA5087-CE37-D240-8A92-D41BA9A1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4276448"/>
            <a:ext cx="3481523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2"/>
          </p:nvPr>
        </p:nvSpPr>
        <p:spPr>
          <a:xfrm>
            <a:off x="8100205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Content Placeholder 2"/>
          <p:cNvSpPr>
            <a:spLocks noGrp="1"/>
          </p:cNvSpPr>
          <p:nvPr>
            <p:ph sz="quarter" idx="29"/>
          </p:nvPr>
        </p:nvSpPr>
        <p:spPr>
          <a:xfrm>
            <a:off x="4354903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609601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355576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8100205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2802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E72E548-EF18-F24F-A8EC-E45CB9E2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EF6A283-8ADE-9941-8045-8054B257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5867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976647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ct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5924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/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4487061A-3987-2B46-B19C-68361134DDFD}"/>
              </a:ext>
            </a:extLst>
          </p:cNvPr>
          <p:cNvSpPr/>
          <p:nvPr/>
        </p:nvSpPr>
        <p:spPr>
          <a:xfrm>
            <a:off x="0" y="0"/>
            <a:ext cx="12192000" cy="6870700"/>
          </a:xfrm>
          <a:custGeom>
            <a:avLst/>
            <a:gdLst>
              <a:gd name="connsiteX0" fmla="*/ 0 w 12192001"/>
              <a:gd name="connsiteY0" fmla="*/ 0 h 6860633"/>
              <a:gd name="connsiteX1" fmla="*/ 12192001 w 12192001"/>
              <a:gd name="connsiteY1" fmla="*/ 0 h 6860633"/>
              <a:gd name="connsiteX2" fmla="*/ 12192001 w 12192001"/>
              <a:gd name="connsiteY2" fmla="*/ 6860633 h 6860633"/>
              <a:gd name="connsiteX3" fmla="*/ 0 w 12192001"/>
              <a:gd name="connsiteY3" fmla="*/ 6860633 h 6860633"/>
              <a:gd name="connsiteX4" fmla="*/ 0 w 12192001"/>
              <a:gd name="connsiteY4" fmla="*/ 0 h 6860633"/>
              <a:gd name="connsiteX0" fmla="*/ 0 w 12192001"/>
              <a:gd name="connsiteY0" fmla="*/ 0 h 6871266"/>
              <a:gd name="connsiteX1" fmla="*/ 12192001 w 12192001"/>
              <a:gd name="connsiteY1" fmla="*/ 0 h 6871266"/>
              <a:gd name="connsiteX2" fmla="*/ 12181368 w 12192001"/>
              <a:gd name="connsiteY2" fmla="*/ 6871266 h 6871266"/>
              <a:gd name="connsiteX3" fmla="*/ 0 w 12192001"/>
              <a:gd name="connsiteY3" fmla="*/ 6860633 h 6871266"/>
              <a:gd name="connsiteX4" fmla="*/ 0 w 12192001"/>
              <a:gd name="connsiteY4" fmla="*/ 0 h 687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6871266">
                <a:moveTo>
                  <a:pt x="0" y="0"/>
                </a:moveTo>
                <a:lnTo>
                  <a:pt x="12192001" y="0"/>
                </a:lnTo>
                <a:cubicBezTo>
                  <a:pt x="12188457" y="2290422"/>
                  <a:pt x="12184912" y="4580844"/>
                  <a:pt x="12181368" y="6871266"/>
                </a:cubicBezTo>
                <a:lnTo>
                  <a:pt x="0" y="686063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5000">
                <a:srgbClr val="0F5F7E"/>
              </a:gs>
              <a:gs pos="35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CE1E563-E0C0-C344-ACF2-4BCC0D14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414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FA7B3DE-CD0A-224C-976C-A050A31AA0D9}"/>
              </a:ext>
            </a:extLst>
          </p:cNvPr>
          <p:cNvSpPr>
            <a:spLocks noEditPoints="1"/>
          </p:cNvSpPr>
          <p:nvPr/>
        </p:nvSpPr>
        <p:spPr bwMode="auto">
          <a:xfrm>
            <a:off x="7045325" y="2806700"/>
            <a:ext cx="415925" cy="344488"/>
          </a:xfrm>
          <a:custGeom>
            <a:avLst/>
            <a:gdLst>
              <a:gd name="T0" fmla="*/ 247270 w 1167"/>
              <a:gd name="T1" fmla="*/ 344809 h 1006"/>
              <a:gd name="T2" fmla="*/ 247270 w 1167"/>
              <a:gd name="T3" fmla="*/ 344809 h 1006"/>
              <a:gd name="T4" fmla="*/ 247270 w 1167"/>
              <a:gd name="T5" fmla="*/ 192627 h 1006"/>
              <a:gd name="T6" fmla="*/ 371617 w 1167"/>
              <a:gd name="T7" fmla="*/ 0 h 1006"/>
              <a:gd name="T8" fmla="*/ 409028 w 1167"/>
              <a:gd name="T9" fmla="*/ 65466 h 1006"/>
              <a:gd name="T10" fmla="*/ 332781 w 1167"/>
              <a:gd name="T11" fmla="*/ 180288 h 1006"/>
              <a:gd name="T12" fmla="*/ 415798 w 1167"/>
              <a:gd name="T13" fmla="*/ 180288 h 1006"/>
              <a:gd name="T14" fmla="*/ 415798 w 1167"/>
              <a:gd name="T15" fmla="*/ 344809 h 1006"/>
              <a:gd name="T16" fmla="*/ 247270 w 1167"/>
              <a:gd name="T17" fmla="*/ 344809 h 1006"/>
              <a:gd name="T18" fmla="*/ 0 w 1167"/>
              <a:gd name="T19" fmla="*/ 344809 h 1006"/>
              <a:gd name="T20" fmla="*/ 0 w 1167"/>
              <a:gd name="T21" fmla="*/ 344809 h 1006"/>
              <a:gd name="T22" fmla="*/ 0 w 1167"/>
              <a:gd name="T23" fmla="*/ 192627 h 1006"/>
              <a:gd name="T24" fmla="*/ 121853 w 1167"/>
              <a:gd name="T25" fmla="*/ 0 h 1006"/>
              <a:gd name="T26" fmla="*/ 159621 w 1167"/>
              <a:gd name="T27" fmla="*/ 65466 h 1006"/>
              <a:gd name="T28" fmla="*/ 83373 w 1167"/>
              <a:gd name="T29" fmla="*/ 180288 h 1006"/>
              <a:gd name="T30" fmla="*/ 167816 w 1167"/>
              <a:gd name="T31" fmla="*/ 180288 h 1006"/>
              <a:gd name="T32" fmla="*/ 167816 w 1167"/>
              <a:gd name="T33" fmla="*/ 344809 h 1006"/>
              <a:gd name="T34" fmla="*/ 0 w 1167"/>
              <a:gd name="T35" fmla="*/ 344809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7461775" cy="686063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377" h="6860633">
                <a:moveTo>
                  <a:pt x="0" y="0"/>
                </a:moveTo>
                <a:lnTo>
                  <a:pt x="8291377" y="0"/>
                </a:lnTo>
                <a:lnTo>
                  <a:pt x="5336493" y="686063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34514" y="2877181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96532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89E304-357D-7D47-AD78-24ED594B8E4C}"/>
              </a:ext>
            </a:extLst>
          </p:cNvPr>
          <p:cNvSpPr/>
          <p:nvPr/>
        </p:nvSpPr>
        <p:spPr>
          <a:xfrm>
            <a:off x="0" y="0"/>
            <a:ext cx="12192000" cy="6861175"/>
          </a:xfrm>
          <a:prstGeom prst="rect">
            <a:avLst/>
          </a:prstGeom>
          <a:gradFill flip="none" rotWithShape="1">
            <a:gsLst>
              <a:gs pos="72000">
                <a:srgbClr val="0F5F7E"/>
              </a:gs>
              <a:gs pos="24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E57B0054-108F-0144-B1E3-67FB48358DE9}"/>
              </a:ext>
            </a:extLst>
          </p:cNvPr>
          <p:cNvSpPr>
            <a:spLocks noEditPoints="1"/>
          </p:cNvSpPr>
          <p:nvPr/>
        </p:nvSpPr>
        <p:spPr bwMode="auto">
          <a:xfrm>
            <a:off x="598488" y="2806700"/>
            <a:ext cx="415925" cy="344488"/>
          </a:xfrm>
          <a:custGeom>
            <a:avLst/>
            <a:gdLst>
              <a:gd name="T0" fmla="*/ 247270 w 1167"/>
              <a:gd name="T1" fmla="*/ 344809 h 1006"/>
              <a:gd name="T2" fmla="*/ 247270 w 1167"/>
              <a:gd name="T3" fmla="*/ 344809 h 1006"/>
              <a:gd name="T4" fmla="*/ 247270 w 1167"/>
              <a:gd name="T5" fmla="*/ 192627 h 1006"/>
              <a:gd name="T6" fmla="*/ 371617 w 1167"/>
              <a:gd name="T7" fmla="*/ 0 h 1006"/>
              <a:gd name="T8" fmla="*/ 409028 w 1167"/>
              <a:gd name="T9" fmla="*/ 65466 h 1006"/>
              <a:gd name="T10" fmla="*/ 332781 w 1167"/>
              <a:gd name="T11" fmla="*/ 180288 h 1006"/>
              <a:gd name="T12" fmla="*/ 415798 w 1167"/>
              <a:gd name="T13" fmla="*/ 180288 h 1006"/>
              <a:gd name="T14" fmla="*/ 415798 w 1167"/>
              <a:gd name="T15" fmla="*/ 344809 h 1006"/>
              <a:gd name="T16" fmla="*/ 247270 w 1167"/>
              <a:gd name="T17" fmla="*/ 344809 h 1006"/>
              <a:gd name="T18" fmla="*/ 0 w 1167"/>
              <a:gd name="T19" fmla="*/ 344809 h 1006"/>
              <a:gd name="T20" fmla="*/ 0 w 1167"/>
              <a:gd name="T21" fmla="*/ 344809 h 1006"/>
              <a:gd name="T22" fmla="*/ 0 w 1167"/>
              <a:gd name="T23" fmla="*/ 192627 h 1006"/>
              <a:gd name="T24" fmla="*/ 121853 w 1167"/>
              <a:gd name="T25" fmla="*/ 0 h 1006"/>
              <a:gd name="T26" fmla="*/ 159621 w 1167"/>
              <a:gd name="T27" fmla="*/ 65466 h 1006"/>
              <a:gd name="T28" fmla="*/ 83373 w 1167"/>
              <a:gd name="T29" fmla="*/ 180288 h 1006"/>
              <a:gd name="T30" fmla="*/ 167816 w 1167"/>
              <a:gd name="T31" fmla="*/ 180288 h 1006"/>
              <a:gd name="T32" fmla="*/ 167816 w 1167"/>
              <a:gd name="T33" fmla="*/ 344809 h 1006"/>
              <a:gd name="T34" fmla="*/ 0 w 1167"/>
              <a:gd name="T35" fmla="*/ 344809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87631" y="2862893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635044" y="-2634"/>
            <a:ext cx="7561245" cy="686982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  <a:gd name="connsiteX0" fmla="*/ 0 w 8317836"/>
              <a:gd name="connsiteY0" fmla="*/ 0 h 6858000"/>
              <a:gd name="connsiteX1" fmla="*/ 8291377 w 8317836"/>
              <a:gd name="connsiteY1" fmla="*/ 0 h 6858000"/>
              <a:gd name="connsiteX2" fmla="*/ 8317836 w 8317836"/>
              <a:gd name="connsiteY2" fmla="*/ 6848601 h 6858000"/>
              <a:gd name="connsiteX3" fmla="*/ 0 w 8317836"/>
              <a:gd name="connsiteY3" fmla="*/ 6858000 h 6858000"/>
              <a:gd name="connsiteX4" fmla="*/ 0 w 8317836"/>
              <a:gd name="connsiteY4" fmla="*/ 0 h 6858000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115036 w 8317836"/>
              <a:gd name="connsiteY3" fmla="*/ 6845968 h 6848601"/>
              <a:gd name="connsiteX4" fmla="*/ 0 w 8317836"/>
              <a:gd name="connsiteY4" fmla="*/ 0 h 6848601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088298 w 8317836"/>
              <a:gd name="connsiteY3" fmla="*/ 6845968 h 6848601"/>
              <a:gd name="connsiteX4" fmla="*/ 0 w 8317836"/>
              <a:gd name="connsiteY4" fmla="*/ 0 h 6848601"/>
              <a:gd name="connsiteX0" fmla="*/ 0 w 8304466"/>
              <a:gd name="connsiteY0" fmla="*/ 0 h 6848601"/>
              <a:gd name="connsiteX1" fmla="*/ 8291377 w 8304466"/>
              <a:gd name="connsiteY1" fmla="*/ 0 h 6848601"/>
              <a:gd name="connsiteX2" fmla="*/ 8304466 w 8304466"/>
              <a:gd name="connsiteY2" fmla="*/ 6848601 h 6848601"/>
              <a:gd name="connsiteX3" fmla="*/ 3088298 w 8304466"/>
              <a:gd name="connsiteY3" fmla="*/ 6845968 h 6848601"/>
              <a:gd name="connsiteX4" fmla="*/ 0 w 8304466"/>
              <a:gd name="connsiteY4" fmla="*/ 0 h 6848601"/>
              <a:gd name="connsiteX0" fmla="*/ 0 w 8330971"/>
              <a:gd name="connsiteY0" fmla="*/ 0 h 6864504"/>
              <a:gd name="connsiteX1" fmla="*/ 8291377 w 8330971"/>
              <a:gd name="connsiteY1" fmla="*/ 0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4504"/>
              <a:gd name="connsiteX1" fmla="*/ 8309049 w 8330971"/>
              <a:gd name="connsiteY1" fmla="*/ 15902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7062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29137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66312"/>
              <a:gd name="connsiteY0" fmla="*/ 0 h 6861870"/>
              <a:gd name="connsiteX1" fmla="*/ 8326720 w 8366312"/>
              <a:gd name="connsiteY1" fmla="*/ 7950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563"/>
              <a:gd name="connsiteY0" fmla="*/ 0 h 6861870"/>
              <a:gd name="connsiteX1" fmla="*/ 8353228 w 8366563"/>
              <a:gd name="connsiteY1" fmla="*/ 15901 h 6861870"/>
              <a:gd name="connsiteX2" fmla="*/ 8366312 w 8366563"/>
              <a:gd name="connsiteY2" fmla="*/ 6856552 h 6861870"/>
              <a:gd name="connsiteX3" fmla="*/ 3070630 w 8366563"/>
              <a:gd name="connsiteY3" fmla="*/ 6861870 h 6861870"/>
              <a:gd name="connsiteX4" fmla="*/ 0 w 8366563"/>
              <a:gd name="connsiteY4" fmla="*/ 0 h 6861870"/>
              <a:gd name="connsiteX0" fmla="*/ 0 w 8366563"/>
              <a:gd name="connsiteY0" fmla="*/ 2 h 6861872"/>
              <a:gd name="connsiteX1" fmla="*/ 8353228 w 8366563"/>
              <a:gd name="connsiteY1" fmla="*/ 0 h 6861872"/>
              <a:gd name="connsiteX2" fmla="*/ 8366312 w 8366563"/>
              <a:gd name="connsiteY2" fmla="*/ 6856554 h 6861872"/>
              <a:gd name="connsiteX3" fmla="*/ 3070630 w 8366563"/>
              <a:gd name="connsiteY3" fmla="*/ 6861872 h 6861872"/>
              <a:gd name="connsiteX4" fmla="*/ 0 w 8366563"/>
              <a:gd name="connsiteY4" fmla="*/ 2 h 6861872"/>
              <a:gd name="connsiteX0" fmla="*/ 0 w 8384234"/>
              <a:gd name="connsiteY0" fmla="*/ 0 h 6885724"/>
              <a:gd name="connsiteX1" fmla="*/ 8370899 w 8384234"/>
              <a:gd name="connsiteY1" fmla="*/ 23852 h 6885724"/>
              <a:gd name="connsiteX2" fmla="*/ 8383983 w 8384234"/>
              <a:gd name="connsiteY2" fmla="*/ 6880406 h 6885724"/>
              <a:gd name="connsiteX3" fmla="*/ 3088301 w 8384234"/>
              <a:gd name="connsiteY3" fmla="*/ 6885724 h 6885724"/>
              <a:gd name="connsiteX4" fmla="*/ 0 w 8384234"/>
              <a:gd name="connsiteY4" fmla="*/ 0 h 6885724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2 h 6869823"/>
              <a:gd name="connsiteX1" fmla="*/ 8388570 w 8401905"/>
              <a:gd name="connsiteY1" fmla="*/ 0 h 6869823"/>
              <a:gd name="connsiteX2" fmla="*/ 8401654 w 8401905"/>
              <a:gd name="connsiteY2" fmla="*/ 6864505 h 6869823"/>
              <a:gd name="connsiteX3" fmla="*/ 3105972 w 8401905"/>
              <a:gd name="connsiteY3" fmla="*/ 6869823 h 6869823"/>
              <a:gd name="connsiteX4" fmla="*/ 0 w 8401905"/>
              <a:gd name="connsiteY4" fmla="*/ 2 h 68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1905" h="6869823">
                <a:moveTo>
                  <a:pt x="0" y="2"/>
                </a:moveTo>
                <a:lnTo>
                  <a:pt x="8388570" y="0"/>
                </a:lnTo>
                <a:cubicBezTo>
                  <a:pt x="8413547" y="2227207"/>
                  <a:pt x="8394347" y="4581638"/>
                  <a:pt x="8401654" y="6864505"/>
                </a:cubicBezTo>
                <a:lnTo>
                  <a:pt x="3105972" y="6869823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12450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748C1FA-3DB8-D049-95E9-47F54F0E70C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410450" y="0"/>
            <a:ext cx="4781550" cy="6853238"/>
            <a:chOff x="7410472" y="0"/>
            <a:chExt cx="4781528" cy="6852478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DCD60CD-22A4-3A48-A7EB-5FA5211A3E14}"/>
                </a:ext>
              </a:extLst>
            </p:cNvPr>
            <p:cNvSpPr/>
            <p:nvPr/>
          </p:nvSpPr>
          <p:spPr>
            <a:xfrm flipH="1">
              <a:off x="7931237" y="0"/>
              <a:ext cx="4260763" cy="6852478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52478">
                  <a:moveTo>
                    <a:pt x="0" y="1988378"/>
                  </a:moveTo>
                  <a:lnTo>
                    <a:pt x="2832100" y="7178"/>
                  </a:lnTo>
                  <a:lnTo>
                    <a:pt x="3180891" y="0"/>
                  </a:lnTo>
                  <a:lnTo>
                    <a:pt x="368300" y="6852478"/>
                  </a:lnTo>
                  <a:lnTo>
                    <a:pt x="0" y="6852478"/>
                  </a:lnTo>
                  <a:lnTo>
                    <a:pt x="0" y="1988378"/>
                  </a:lnTo>
                  <a:close/>
                </a:path>
              </a:pathLst>
            </a:custGeom>
            <a:gradFill>
              <a:gsLst>
                <a:gs pos="48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2374295-A7D7-6341-BB7F-6F77265F96AD}"/>
                </a:ext>
              </a:extLst>
            </p:cNvPr>
            <p:cNvSpPr/>
            <p:nvPr/>
          </p:nvSpPr>
          <p:spPr>
            <a:xfrm flipH="1">
              <a:off x="7410472" y="13528"/>
              <a:ext cx="4260763" cy="6825421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852478"/>
                <a:gd name="connsiteX1" fmla="*/ 1960294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971748"/>
                <a:gd name="connsiteX1" fmla="*/ 1960294 w 3180891"/>
                <a:gd name="connsiteY1" fmla="*/ 7178 h 6971748"/>
                <a:gd name="connsiteX2" fmla="*/ 3180891 w 3180891"/>
                <a:gd name="connsiteY2" fmla="*/ 0 h 6971748"/>
                <a:gd name="connsiteX3" fmla="*/ 1257779 w 3180891"/>
                <a:gd name="connsiteY3" fmla="*/ 6971748 h 6971748"/>
                <a:gd name="connsiteX4" fmla="*/ 0 w 3180891"/>
                <a:gd name="connsiteY4" fmla="*/ 6852478 h 6971748"/>
                <a:gd name="connsiteX5" fmla="*/ 0 w 3180891"/>
                <a:gd name="connsiteY5" fmla="*/ 1988378 h 6971748"/>
                <a:gd name="connsiteX0" fmla="*/ 0 w 4294212"/>
                <a:gd name="connsiteY0" fmla="*/ 4065656 h 6971748"/>
                <a:gd name="connsiteX1" fmla="*/ 3073615 w 4294212"/>
                <a:gd name="connsiteY1" fmla="*/ 7178 h 6971748"/>
                <a:gd name="connsiteX2" fmla="*/ 4294212 w 4294212"/>
                <a:gd name="connsiteY2" fmla="*/ 0 h 6971748"/>
                <a:gd name="connsiteX3" fmla="*/ 2371100 w 4294212"/>
                <a:gd name="connsiteY3" fmla="*/ 6971748 h 6971748"/>
                <a:gd name="connsiteX4" fmla="*/ 1113321 w 4294212"/>
                <a:gd name="connsiteY4" fmla="*/ 6852478 h 6971748"/>
                <a:gd name="connsiteX5" fmla="*/ 0 w 4294212"/>
                <a:gd name="connsiteY5" fmla="*/ 4065656 h 6971748"/>
                <a:gd name="connsiteX0" fmla="*/ 11781 w 4305993"/>
                <a:gd name="connsiteY0" fmla="*/ 4065656 h 6971748"/>
                <a:gd name="connsiteX1" fmla="*/ 3085396 w 4305993"/>
                <a:gd name="connsiteY1" fmla="*/ 7178 h 6971748"/>
                <a:gd name="connsiteX2" fmla="*/ 4305993 w 4305993"/>
                <a:gd name="connsiteY2" fmla="*/ 0 h 6971748"/>
                <a:gd name="connsiteX3" fmla="*/ 2382881 w 4305993"/>
                <a:gd name="connsiteY3" fmla="*/ 6971748 h 6971748"/>
                <a:gd name="connsiteX4" fmla="*/ 0 w 4305993"/>
                <a:gd name="connsiteY4" fmla="*/ 6822660 h 6971748"/>
                <a:gd name="connsiteX5" fmla="*/ 11781 w 4305993"/>
                <a:gd name="connsiteY5" fmla="*/ 4065656 h 6971748"/>
                <a:gd name="connsiteX0" fmla="*/ 11781 w 4305993"/>
                <a:gd name="connsiteY0" fmla="*/ 4065656 h 6822660"/>
                <a:gd name="connsiteX1" fmla="*/ 3085396 w 4305993"/>
                <a:gd name="connsiteY1" fmla="*/ 7178 h 6822660"/>
                <a:gd name="connsiteX2" fmla="*/ 4305993 w 4305993"/>
                <a:gd name="connsiteY2" fmla="*/ 0 h 6822660"/>
                <a:gd name="connsiteX3" fmla="*/ 2406444 w 4305993"/>
                <a:gd name="connsiteY3" fmla="*/ 6812721 h 6822660"/>
                <a:gd name="connsiteX4" fmla="*/ 0 w 4305993"/>
                <a:gd name="connsiteY4" fmla="*/ 6822660 h 6822660"/>
                <a:gd name="connsiteX5" fmla="*/ 11781 w 4305993"/>
                <a:gd name="connsiteY5" fmla="*/ 4065656 h 6822660"/>
                <a:gd name="connsiteX0" fmla="*/ 11781 w 3581451"/>
                <a:gd name="connsiteY0" fmla="*/ 4058478 h 6815482"/>
                <a:gd name="connsiteX1" fmla="*/ 3085396 w 3581451"/>
                <a:gd name="connsiteY1" fmla="*/ 0 h 6815482"/>
                <a:gd name="connsiteX2" fmla="*/ 3581451 w 3581451"/>
                <a:gd name="connsiteY2" fmla="*/ 2761 h 6815482"/>
                <a:gd name="connsiteX3" fmla="*/ 2406444 w 3581451"/>
                <a:gd name="connsiteY3" fmla="*/ 6805543 h 6815482"/>
                <a:gd name="connsiteX4" fmla="*/ 0 w 3581451"/>
                <a:gd name="connsiteY4" fmla="*/ 6815482 h 6815482"/>
                <a:gd name="connsiteX5" fmla="*/ 11781 w 3581451"/>
                <a:gd name="connsiteY5" fmla="*/ 4058478 h 6815482"/>
                <a:gd name="connsiteX0" fmla="*/ 11781 w 3581451"/>
                <a:gd name="connsiteY0" fmla="*/ 4055717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11781 w 3581451"/>
                <a:gd name="connsiteY5" fmla="*/ 4055717 h 6812721"/>
                <a:gd name="connsiteX0" fmla="*/ 612621 w 3581451"/>
                <a:gd name="connsiteY0" fmla="*/ 6282082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612621 w 3581451"/>
                <a:gd name="connsiteY5" fmla="*/ 6282082 h 6812721"/>
                <a:gd name="connsiteX0" fmla="*/ 0 w 2968830"/>
                <a:gd name="connsiteY0" fmla="*/ 6282082 h 6822660"/>
                <a:gd name="connsiteX1" fmla="*/ 2555243 w 2968830"/>
                <a:gd name="connsiteY1" fmla="*/ 17117 h 6822660"/>
                <a:gd name="connsiteX2" fmla="*/ 2968830 w 2968830"/>
                <a:gd name="connsiteY2" fmla="*/ 0 h 6822660"/>
                <a:gd name="connsiteX3" fmla="*/ 1793823 w 2968830"/>
                <a:gd name="connsiteY3" fmla="*/ 6802782 h 6822660"/>
                <a:gd name="connsiteX4" fmla="*/ 365216 w 2968830"/>
                <a:gd name="connsiteY4" fmla="*/ 6822660 h 6822660"/>
                <a:gd name="connsiteX5" fmla="*/ 0 w 2968830"/>
                <a:gd name="connsiteY5" fmla="*/ 6282082 h 6822660"/>
                <a:gd name="connsiteX0" fmla="*/ 0 w 3180891"/>
                <a:gd name="connsiteY0" fmla="*/ 6798916 h 6822660"/>
                <a:gd name="connsiteX1" fmla="*/ 2767304 w 3180891"/>
                <a:gd name="connsiteY1" fmla="*/ 17117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61414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  <a:gd name="connsiteX0" fmla="*/ 0 w 3180891"/>
                <a:gd name="connsiteY0" fmla="*/ 6798916 h 6822660"/>
                <a:gd name="connsiteX1" fmla="*/ 2843883 w 3180891"/>
                <a:gd name="connsiteY1" fmla="*/ 7178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84977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25421">
                  <a:moveTo>
                    <a:pt x="0" y="6801677"/>
                  </a:moveTo>
                  <a:lnTo>
                    <a:pt x="2784977" y="0"/>
                  </a:lnTo>
                  <a:lnTo>
                    <a:pt x="3180891" y="2761"/>
                  </a:lnTo>
                  <a:lnTo>
                    <a:pt x="2005884" y="6805543"/>
                  </a:lnTo>
                  <a:lnTo>
                    <a:pt x="577277" y="6825421"/>
                  </a:lnTo>
                  <a:lnTo>
                    <a:pt x="0" y="6801677"/>
                  </a:lnTo>
                  <a:close/>
                </a:path>
              </a:pathLst>
            </a:custGeom>
            <a:gradFill>
              <a:gsLst>
                <a:gs pos="83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7" name="Freeform: Shape 14">
            <a:extLst>
              <a:ext uri="{FF2B5EF4-FFF2-40B4-BE49-F238E27FC236}">
                <a16:creationId xmlns:a16="http://schemas.microsoft.com/office/drawing/2014/main" id="{2CB327C3-E24E-0441-9D73-90F5E6172ACB}"/>
              </a:ext>
            </a:extLst>
          </p:cNvPr>
          <p:cNvSpPr/>
          <p:nvPr/>
        </p:nvSpPr>
        <p:spPr>
          <a:xfrm>
            <a:off x="0" y="-62994"/>
            <a:ext cx="3596874" cy="6542259"/>
          </a:xfrm>
          <a:custGeom>
            <a:avLst/>
            <a:gdLst>
              <a:gd name="connsiteX0" fmla="*/ 3596874 w 3596874"/>
              <a:gd name="connsiteY0" fmla="*/ 0 h 6542259"/>
              <a:gd name="connsiteX1" fmla="*/ 0 w 3596874"/>
              <a:gd name="connsiteY1" fmla="*/ 6542259 h 6542259"/>
              <a:gd name="connsiteX2" fmla="*/ 0 w 3596874"/>
              <a:gd name="connsiteY2" fmla="*/ 1641660 h 6542259"/>
              <a:gd name="connsiteX3" fmla="*/ 3129673 w 3596874"/>
              <a:gd name="connsiteY3" fmla="*/ 7178 h 654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6874" h="6542259">
                <a:moveTo>
                  <a:pt x="3596874" y="0"/>
                </a:moveTo>
                <a:lnTo>
                  <a:pt x="0" y="6542259"/>
                </a:lnTo>
                <a:lnTo>
                  <a:pt x="0" y="1641660"/>
                </a:lnTo>
                <a:lnTo>
                  <a:pt x="3129673" y="7178"/>
                </a:lnTo>
                <a:close/>
              </a:path>
            </a:pathLst>
          </a:custGeom>
          <a:gradFill>
            <a:gsLst>
              <a:gs pos="48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94AA9E1-A774-E549-AA8D-15841AA7FD9F}"/>
              </a:ext>
            </a:extLst>
          </p:cNvPr>
          <p:cNvSpPr/>
          <p:nvPr/>
        </p:nvSpPr>
        <p:spPr>
          <a:xfrm>
            <a:off x="-143124" y="-55817"/>
            <a:ext cx="4260763" cy="6825421"/>
          </a:xfrm>
          <a:custGeom>
            <a:avLst/>
            <a:gdLst>
              <a:gd name="connsiteX0" fmla="*/ 0 w 3175000"/>
              <a:gd name="connsiteY0" fmla="*/ 1981200 h 6845300"/>
              <a:gd name="connsiteX1" fmla="*/ 2832100 w 3175000"/>
              <a:gd name="connsiteY1" fmla="*/ 0 h 6845300"/>
              <a:gd name="connsiteX2" fmla="*/ 3175000 w 3175000"/>
              <a:gd name="connsiteY2" fmla="*/ 12700 h 6845300"/>
              <a:gd name="connsiteX3" fmla="*/ 368300 w 3175000"/>
              <a:gd name="connsiteY3" fmla="*/ 6845300 h 6845300"/>
              <a:gd name="connsiteX4" fmla="*/ 0 w 3175000"/>
              <a:gd name="connsiteY4" fmla="*/ 6845300 h 6845300"/>
              <a:gd name="connsiteX5" fmla="*/ 0 w 3175000"/>
              <a:gd name="connsiteY5" fmla="*/ 1981200 h 6845300"/>
              <a:gd name="connsiteX0" fmla="*/ 0 w 3180891"/>
              <a:gd name="connsiteY0" fmla="*/ 1988378 h 6852478"/>
              <a:gd name="connsiteX1" fmla="*/ 2832100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852478"/>
              <a:gd name="connsiteX1" fmla="*/ 1960294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971748"/>
              <a:gd name="connsiteX1" fmla="*/ 1960294 w 3180891"/>
              <a:gd name="connsiteY1" fmla="*/ 7178 h 6971748"/>
              <a:gd name="connsiteX2" fmla="*/ 3180891 w 3180891"/>
              <a:gd name="connsiteY2" fmla="*/ 0 h 6971748"/>
              <a:gd name="connsiteX3" fmla="*/ 1257779 w 3180891"/>
              <a:gd name="connsiteY3" fmla="*/ 6971748 h 6971748"/>
              <a:gd name="connsiteX4" fmla="*/ 0 w 3180891"/>
              <a:gd name="connsiteY4" fmla="*/ 6852478 h 6971748"/>
              <a:gd name="connsiteX5" fmla="*/ 0 w 3180891"/>
              <a:gd name="connsiteY5" fmla="*/ 1988378 h 6971748"/>
              <a:gd name="connsiteX0" fmla="*/ 0 w 4294212"/>
              <a:gd name="connsiteY0" fmla="*/ 4065656 h 6971748"/>
              <a:gd name="connsiteX1" fmla="*/ 3073615 w 4294212"/>
              <a:gd name="connsiteY1" fmla="*/ 7178 h 6971748"/>
              <a:gd name="connsiteX2" fmla="*/ 4294212 w 4294212"/>
              <a:gd name="connsiteY2" fmla="*/ 0 h 6971748"/>
              <a:gd name="connsiteX3" fmla="*/ 2371100 w 4294212"/>
              <a:gd name="connsiteY3" fmla="*/ 6971748 h 6971748"/>
              <a:gd name="connsiteX4" fmla="*/ 1113321 w 4294212"/>
              <a:gd name="connsiteY4" fmla="*/ 6852478 h 6971748"/>
              <a:gd name="connsiteX5" fmla="*/ 0 w 4294212"/>
              <a:gd name="connsiteY5" fmla="*/ 4065656 h 6971748"/>
              <a:gd name="connsiteX0" fmla="*/ 11781 w 4305993"/>
              <a:gd name="connsiteY0" fmla="*/ 4065656 h 6971748"/>
              <a:gd name="connsiteX1" fmla="*/ 3085396 w 4305993"/>
              <a:gd name="connsiteY1" fmla="*/ 7178 h 6971748"/>
              <a:gd name="connsiteX2" fmla="*/ 4305993 w 4305993"/>
              <a:gd name="connsiteY2" fmla="*/ 0 h 6971748"/>
              <a:gd name="connsiteX3" fmla="*/ 2382881 w 4305993"/>
              <a:gd name="connsiteY3" fmla="*/ 6971748 h 6971748"/>
              <a:gd name="connsiteX4" fmla="*/ 0 w 4305993"/>
              <a:gd name="connsiteY4" fmla="*/ 6822660 h 6971748"/>
              <a:gd name="connsiteX5" fmla="*/ 11781 w 4305993"/>
              <a:gd name="connsiteY5" fmla="*/ 4065656 h 6971748"/>
              <a:gd name="connsiteX0" fmla="*/ 11781 w 4305993"/>
              <a:gd name="connsiteY0" fmla="*/ 4065656 h 6822660"/>
              <a:gd name="connsiteX1" fmla="*/ 3085396 w 4305993"/>
              <a:gd name="connsiteY1" fmla="*/ 7178 h 6822660"/>
              <a:gd name="connsiteX2" fmla="*/ 4305993 w 4305993"/>
              <a:gd name="connsiteY2" fmla="*/ 0 h 6822660"/>
              <a:gd name="connsiteX3" fmla="*/ 2406444 w 4305993"/>
              <a:gd name="connsiteY3" fmla="*/ 6812721 h 6822660"/>
              <a:gd name="connsiteX4" fmla="*/ 0 w 4305993"/>
              <a:gd name="connsiteY4" fmla="*/ 6822660 h 6822660"/>
              <a:gd name="connsiteX5" fmla="*/ 11781 w 4305993"/>
              <a:gd name="connsiteY5" fmla="*/ 4065656 h 6822660"/>
              <a:gd name="connsiteX0" fmla="*/ 11781 w 3581451"/>
              <a:gd name="connsiteY0" fmla="*/ 4058478 h 6815482"/>
              <a:gd name="connsiteX1" fmla="*/ 3085396 w 3581451"/>
              <a:gd name="connsiteY1" fmla="*/ 0 h 6815482"/>
              <a:gd name="connsiteX2" fmla="*/ 3581451 w 3581451"/>
              <a:gd name="connsiteY2" fmla="*/ 2761 h 6815482"/>
              <a:gd name="connsiteX3" fmla="*/ 2406444 w 3581451"/>
              <a:gd name="connsiteY3" fmla="*/ 6805543 h 6815482"/>
              <a:gd name="connsiteX4" fmla="*/ 0 w 3581451"/>
              <a:gd name="connsiteY4" fmla="*/ 6815482 h 6815482"/>
              <a:gd name="connsiteX5" fmla="*/ 11781 w 3581451"/>
              <a:gd name="connsiteY5" fmla="*/ 4058478 h 6815482"/>
              <a:gd name="connsiteX0" fmla="*/ 11781 w 3581451"/>
              <a:gd name="connsiteY0" fmla="*/ 4055717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11781 w 3581451"/>
              <a:gd name="connsiteY5" fmla="*/ 4055717 h 6812721"/>
              <a:gd name="connsiteX0" fmla="*/ 612621 w 3581451"/>
              <a:gd name="connsiteY0" fmla="*/ 6282082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612621 w 3581451"/>
              <a:gd name="connsiteY5" fmla="*/ 6282082 h 6812721"/>
              <a:gd name="connsiteX0" fmla="*/ 0 w 2968830"/>
              <a:gd name="connsiteY0" fmla="*/ 6282082 h 6822660"/>
              <a:gd name="connsiteX1" fmla="*/ 2555243 w 2968830"/>
              <a:gd name="connsiteY1" fmla="*/ 17117 h 6822660"/>
              <a:gd name="connsiteX2" fmla="*/ 2968830 w 2968830"/>
              <a:gd name="connsiteY2" fmla="*/ 0 h 6822660"/>
              <a:gd name="connsiteX3" fmla="*/ 1793823 w 2968830"/>
              <a:gd name="connsiteY3" fmla="*/ 6802782 h 6822660"/>
              <a:gd name="connsiteX4" fmla="*/ 365216 w 2968830"/>
              <a:gd name="connsiteY4" fmla="*/ 6822660 h 6822660"/>
              <a:gd name="connsiteX5" fmla="*/ 0 w 2968830"/>
              <a:gd name="connsiteY5" fmla="*/ 6282082 h 6822660"/>
              <a:gd name="connsiteX0" fmla="*/ 0 w 3180891"/>
              <a:gd name="connsiteY0" fmla="*/ 6798916 h 6822660"/>
              <a:gd name="connsiteX1" fmla="*/ 2767304 w 3180891"/>
              <a:gd name="connsiteY1" fmla="*/ 17117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61414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  <a:gd name="connsiteX0" fmla="*/ 0 w 3180891"/>
              <a:gd name="connsiteY0" fmla="*/ 6798916 h 6822660"/>
              <a:gd name="connsiteX1" fmla="*/ 2843883 w 3180891"/>
              <a:gd name="connsiteY1" fmla="*/ 7178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84977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0891" h="6825421">
                <a:moveTo>
                  <a:pt x="0" y="6801677"/>
                </a:moveTo>
                <a:lnTo>
                  <a:pt x="2784977" y="0"/>
                </a:lnTo>
                <a:lnTo>
                  <a:pt x="3180891" y="2761"/>
                </a:lnTo>
                <a:lnTo>
                  <a:pt x="2005884" y="6805543"/>
                </a:lnTo>
                <a:lnTo>
                  <a:pt x="577277" y="6825421"/>
                </a:lnTo>
                <a:lnTo>
                  <a:pt x="0" y="6801677"/>
                </a:lnTo>
                <a:close/>
              </a:path>
            </a:pathLst>
          </a:custGeom>
          <a:gradFill>
            <a:gsLst>
              <a:gs pos="83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B76543A-0DED-C94C-A78C-F6F18ED2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3A30B9-120F-E441-A144-12CDE2B02F63}"/>
              </a:ext>
            </a:extLst>
          </p:cNvPr>
          <p:cNvCxnSpPr>
            <a:cxnSpLocks/>
          </p:cNvCxnSpPr>
          <p:nvPr/>
        </p:nvCxnSpPr>
        <p:spPr>
          <a:xfrm flipV="1">
            <a:off x="8913701" y="-1788"/>
            <a:ext cx="2227575" cy="6854266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7A0A27-5797-F145-9B65-601E05EBA2D7}"/>
              </a:ext>
            </a:extLst>
          </p:cNvPr>
          <p:cNvCxnSpPr>
            <a:cxnSpLocks/>
          </p:cNvCxnSpPr>
          <p:nvPr/>
        </p:nvCxnSpPr>
        <p:spPr>
          <a:xfrm flipH="1" flipV="1">
            <a:off x="11790500" y="-1788"/>
            <a:ext cx="401500" cy="4262892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A30E69-F9C2-5B49-8BC5-2BBB1A2D1440}"/>
              </a:ext>
            </a:extLst>
          </p:cNvPr>
          <p:cNvCxnSpPr>
            <a:cxnSpLocks/>
          </p:cNvCxnSpPr>
          <p:nvPr/>
        </p:nvCxnSpPr>
        <p:spPr>
          <a:xfrm flipV="1">
            <a:off x="76398" y="-57385"/>
            <a:ext cx="3749237" cy="6963258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67E4B-879A-1647-AE03-7B6427F1C85F}"/>
              </a:ext>
            </a:extLst>
          </p:cNvPr>
          <p:cNvCxnSpPr>
            <a:cxnSpLocks/>
          </p:cNvCxnSpPr>
          <p:nvPr/>
        </p:nvCxnSpPr>
        <p:spPr>
          <a:xfrm flipV="1">
            <a:off x="0" y="-1788"/>
            <a:ext cx="982292" cy="515900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621280" y="2743994"/>
            <a:ext cx="6949440" cy="137001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065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FC950-CFFD-564D-A947-59A0DC059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D4AA4822-AADA-3441-B6B1-005BBFCA7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270" y="2881550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10B6CCF-7EB0-7C4D-B693-F6B0F9D638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120" y="1512682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675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3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29">
            <a:extLst>
              <a:ext uri="{FF2B5EF4-FFF2-40B4-BE49-F238E27FC236}">
                <a16:creationId xmlns:a16="http://schemas.microsoft.com/office/drawing/2014/main" id="{9E8F96FA-7CAB-944F-A604-03CE982034EC}"/>
              </a:ext>
            </a:extLst>
          </p:cNvPr>
          <p:cNvSpPr/>
          <p:nvPr/>
        </p:nvSpPr>
        <p:spPr>
          <a:xfrm flipH="1">
            <a:off x="8449808" y="0"/>
            <a:ext cx="3742193" cy="6525829"/>
          </a:xfrm>
          <a:custGeom>
            <a:avLst/>
            <a:gdLst>
              <a:gd name="connsiteX0" fmla="*/ 3742193 w 3742193"/>
              <a:gd name="connsiteY0" fmla="*/ 0 h 6525829"/>
              <a:gd name="connsiteX1" fmla="*/ 0 w 3742193"/>
              <a:gd name="connsiteY1" fmla="*/ 6049 h 6525829"/>
              <a:gd name="connsiteX2" fmla="*/ 0 w 3742193"/>
              <a:gd name="connsiteY2" fmla="*/ 6525829 h 65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193" h="6525829">
                <a:moveTo>
                  <a:pt x="3742193" y="0"/>
                </a:moveTo>
                <a:lnTo>
                  <a:pt x="0" y="6049"/>
                </a:lnTo>
                <a:lnTo>
                  <a:pt x="0" y="6525829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: Shape 36">
            <a:extLst>
              <a:ext uri="{FF2B5EF4-FFF2-40B4-BE49-F238E27FC236}">
                <a16:creationId xmlns:a16="http://schemas.microsoft.com/office/drawing/2014/main" id="{607DC25E-7B79-464E-9DA2-0602D2368352}"/>
              </a:ext>
            </a:extLst>
          </p:cNvPr>
          <p:cNvSpPr/>
          <p:nvPr/>
        </p:nvSpPr>
        <p:spPr>
          <a:xfrm flipH="1" flipV="1">
            <a:off x="9915525" y="4763"/>
            <a:ext cx="2276475" cy="6853237"/>
          </a:xfrm>
          <a:custGeom>
            <a:avLst/>
            <a:gdLst>
              <a:gd name="connsiteX0" fmla="*/ 558862 w 2276221"/>
              <a:gd name="connsiteY0" fmla="*/ 6853602 h 6853602"/>
              <a:gd name="connsiteX1" fmla="*/ 0 w 2276221"/>
              <a:gd name="connsiteY1" fmla="*/ 6853602 h 6853602"/>
              <a:gd name="connsiteX2" fmla="*/ 0 w 2276221"/>
              <a:gd name="connsiteY2" fmla="*/ 0 h 6853602"/>
              <a:gd name="connsiteX3" fmla="*/ 2276221 w 2276221"/>
              <a:gd name="connsiteY3" fmla="*/ 0 h 685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221" h="6853602">
                <a:moveTo>
                  <a:pt x="558862" y="6853602"/>
                </a:moveTo>
                <a:lnTo>
                  <a:pt x="0" y="6853602"/>
                </a:lnTo>
                <a:lnTo>
                  <a:pt x="0" y="0"/>
                </a:lnTo>
                <a:lnTo>
                  <a:pt x="2276221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alpha val="87000"/>
                  <a:lumMod val="93000"/>
                  <a:lumOff val="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2386D3E-0925-E345-A74F-A39FC333008A}"/>
              </a:ext>
            </a:extLst>
          </p:cNvPr>
          <p:cNvGrpSpPr>
            <a:grpSpLocks/>
          </p:cNvGrpSpPr>
          <p:nvPr/>
        </p:nvGrpSpPr>
        <p:grpSpPr bwMode="auto">
          <a:xfrm>
            <a:off x="4641850" y="1747838"/>
            <a:ext cx="2908300" cy="2687637"/>
            <a:chOff x="1808480" y="2034708"/>
            <a:chExt cx="1016000" cy="9394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712C87-59EF-E74C-BD67-5F413DA16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1808480" y="2034708"/>
              <a:ext cx="497840" cy="9394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2C8DA5-D81B-3C43-AA83-E4F1F4346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2326640" y="2034708"/>
              <a:ext cx="497840" cy="939417"/>
            </a:xfrm>
            <a:prstGeom prst="rect">
              <a:avLst/>
            </a:prstGeom>
          </p:spPr>
        </p:pic>
      </p:grpSp>
      <p:sp>
        <p:nvSpPr>
          <p:cNvPr id="10" name="Freeform: Shape 33">
            <a:extLst>
              <a:ext uri="{FF2B5EF4-FFF2-40B4-BE49-F238E27FC236}">
                <a16:creationId xmlns:a16="http://schemas.microsoft.com/office/drawing/2014/main" id="{50D42F4D-F0CF-6941-AE3A-4F41DDCD9390}"/>
              </a:ext>
            </a:extLst>
          </p:cNvPr>
          <p:cNvSpPr/>
          <p:nvPr/>
        </p:nvSpPr>
        <p:spPr>
          <a:xfrm rot="10800000" flipH="1">
            <a:off x="0" y="0"/>
            <a:ext cx="3409631" cy="6858000"/>
          </a:xfrm>
          <a:custGeom>
            <a:avLst/>
            <a:gdLst>
              <a:gd name="connsiteX0" fmla="*/ 0 w 3409631"/>
              <a:gd name="connsiteY0" fmla="*/ 6858000 h 6858000"/>
              <a:gd name="connsiteX1" fmla="*/ 96110 w 3409631"/>
              <a:gd name="connsiteY1" fmla="*/ 6858000 h 6858000"/>
              <a:gd name="connsiteX2" fmla="*/ 3409631 w 3409631"/>
              <a:gd name="connsiteY2" fmla="*/ 0 h 6858000"/>
              <a:gd name="connsiteX3" fmla="*/ 0 w 3409631"/>
              <a:gd name="connsiteY3" fmla="*/ 65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631" h="6858000">
                <a:moveTo>
                  <a:pt x="0" y="6858000"/>
                </a:moveTo>
                <a:lnTo>
                  <a:pt x="96110" y="6858000"/>
                </a:lnTo>
                <a:lnTo>
                  <a:pt x="3409631" y="0"/>
                </a:lnTo>
                <a:lnTo>
                  <a:pt x="0" y="6542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Freeform: Shape 27">
            <a:extLst>
              <a:ext uri="{FF2B5EF4-FFF2-40B4-BE49-F238E27FC236}">
                <a16:creationId xmlns:a16="http://schemas.microsoft.com/office/drawing/2014/main" id="{7E3EB91F-5972-2D43-A03D-2FDDF492E3DA}"/>
              </a:ext>
            </a:extLst>
          </p:cNvPr>
          <p:cNvSpPr/>
          <p:nvPr/>
        </p:nvSpPr>
        <p:spPr>
          <a:xfrm rot="10800000" flipH="1" flipV="1">
            <a:off x="0" y="0"/>
            <a:ext cx="2170113" cy="6858000"/>
          </a:xfrm>
          <a:custGeom>
            <a:avLst/>
            <a:gdLst>
              <a:gd name="connsiteX0" fmla="*/ 0 w 2170859"/>
              <a:gd name="connsiteY0" fmla="*/ 0 h 6858000"/>
              <a:gd name="connsiteX1" fmla="*/ 2170859 w 2170859"/>
              <a:gd name="connsiteY1" fmla="*/ 0 h 6858000"/>
              <a:gd name="connsiteX2" fmla="*/ 722949 w 2170859"/>
              <a:gd name="connsiteY2" fmla="*/ 6858000 h 6858000"/>
              <a:gd name="connsiteX3" fmla="*/ 0 w 21708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0859" h="6858000">
                <a:moveTo>
                  <a:pt x="0" y="0"/>
                </a:moveTo>
                <a:lnTo>
                  <a:pt x="2170859" y="0"/>
                </a:lnTo>
                <a:lnTo>
                  <a:pt x="72294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alpha val="87000"/>
                  <a:lumMod val="93000"/>
                  <a:lumOff val="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5ED0BF-5F5D-B646-9F06-0DAD934A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2712720" y="3949400"/>
            <a:ext cx="6766560" cy="63973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2712720" y="2470150"/>
            <a:ext cx="6766560" cy="137001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67774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4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2064AD-2D2F-AC4C-9A06-C38F2456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4F7A8-92D2-A947-9DCD-8B0D90BF3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5D15DF-7509-5742-9DBF-C1E643C6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658938"/>
            <a:ext cx="7350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945024" y="1660055"/>
            <a:ext cx="7315200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945024" y="3323179"/>
            <a:ext cx="7315200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704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5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747AC3-97AE-AF42-A87C-0C9A22C7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5ECC04-CADD-2E46-88A1-EFAF41328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977900"/>
            <a:ext cx="7350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86D0DB79-08E2-4D48-B16F-AF4036C66F26}"/>
              </a:ext>
            </a:extLst>
          </p:cNvPr>
          <p:cNvSpPr/>
          <p:nvPr/>
        </p:nvSpPr>
        <p:spPr>
          <a:xfrm flipV="1">
            <a:off x="0" y="0"/>
            <a:ext cx="3752850" cy="4975225"/>
          </a:xfrm>
          <a:custGeom>
            <a:avLst/>
            <a:gdLst>
              <a:gd name="connsiteX0" fmla="*/ 0 w 3753196"/>
              <a:gd name="connsiteY0" fmla="*/ 4975888 h 4975888"/>
              <a:gd name="connsiteX1" fmla="*/ 3753196 w 3753196"/>
              <a:gd name="connsiteY1" fmla="*/ 4975888 h 4975888"/>
              <a:gd name="connsiteX2" fmla="*/ 0 w 3753196"/>
              <a:gd name="connsiteY2" fmla="*/ 0 h 497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3196" h="4975888">
                <a:moveTo>
                  <a:pt x="0" y="4975888"/>
                </a:moveTo>
                <a:lnTo>
                  <a:pt x="3753196" y="49758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5000">
                <a:schemeClr val="accent4">
                  <a:alpha val="8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18F3B1-4E5D-374B-A9A1-43C2D7A7B699}"/>
              </a:ext>
            </a:extLst>
          </p:cNvPr>
          <p:cNvCxnSpPr>
            <a:cxnSpLocks/>
          </p:cNvCxnSpPr>
          <p:nvPr/>
        </p:nvCxnSpPr>
        <p:spPr>
          <a:xfrm>
            <a:off x="524676" y="-27432"/>
            <a:ext cx="5310859" cy="688875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22">
            <a:extLst>
              <a:ext uri="{FF2B5EF4-FFF2-40B4-BE49-F238E27FC236}">
                <a16:creationId xmlns:a16="http://schemas.microsoft.com/office/drawing/2014/main" id="{4EC12C6F-9ACF-F843-9F54-08FDF7D60757}"/>
              </a:ext>
            </a:extLst>
          </p:cNvPr>
          <p:cNvSpPr/>
          <p:nvPr/>
        </p:nvSpPr>
        <p:spPr>
          <a:xfrm>
            <a:off x="0" y="0"/>
            <a:ext cx="5711825" cy="6858000"/>
          </a:xfrm>
          <a:custGeom>
            <a:avLst/>
            <a:gdLst>
              <a:gd name="connsiteX0" fmla="*/ 0 w 5712299"/>
              <a:gd name="connsiteY0" fmla="*/ 0 h 6858000"/>
              <a:gd name="connsiteX1" fmla="*/ 416065 w 5712299"/>
              <a:gd name="connsiteY1" fmla="*/ 0 h 6858000"/>
              <a:gd name="connsiteX2" fmla="*/ 5712299 w 5712299"/>
              <a:gd name="connsiteY2" fmla="*/ 6858000 h 6858000"/>
              <a:gd name="connsiteX3" fmla="*/ 0 w 57122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2299" h="6858000">
                <a:moveTo>
                  <a:pt x="0" y="0"/>
                </a:moveTo>
                <a:lnTo>
                  <a:pt x="416065" y="0"/>
                </a:lnTo>
                <a:lnTo>
                  <a:pt x="57122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4">
                  <a:alpha val="8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AEA57D-82AE-E845-8BD4-70D88FF53DA1}"/>
              </a:ext>
            </a:extLst>
          </p:cNvPr>
          <p:cNvCxnSpPr>
            <a:cxnSpLocks/>
          </p:cNvCxnSpPr>
          <p:nvPr/>
        </p:nvCxnSpPr>
        <p:spPr>
          <a:xfrm>
            <a:off x="662505" y="-27432"/>
            <a:ext cx="5321115" cy="6902057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516208" y="1104861"/>
            <a:ext cx="7066192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4516208" y="2767985"/>
            <a:ext cx="7066192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2240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6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243C096D-ADD3-344A-8BD0-508BC4D630BB}"/>
              </a:ext>
            </a:extLst>
          </p:cNvPr>
          <p:cNvSpPr/>
          <p:nvPr/>
        </p:nvSpPr>
        <p:spPr>
          <a:xfrm>
            <a:off x="7974013" y="4032250"/>
            <a:ext cx="4217987" cy="2835275"/>
          </a:xfrm>
          <a:custGeom>
            <a:avLst/>
            <a:gdLst>
              <a:gd name="connsiteX0" fmla="*/ 3712464 w 4218432"/>
              <a:gd name="connsiteY0" fmla="*/ 0 h 2834640"/>
              <a:gd name="connsiteX1" fmla="*/ 4218432 w 4218432"/>
              <a:gd name="connsiteY1" fmla="*/ 550449 h 2834640"/>
              <a:gd name="connsiteX2" fmla="*/ 4218432 w 4218432"/>
              <a:gd name="connsiteY2" fmla="*/ 2834640 h 2834640"/>
              <a:gd name="connsiteX3" fmla="*/ 0 w 4218432"/>
              <a:gd name="connsiteY3" fmla="*/ 283464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432" h="2834640">
                <a:moveTo>
                  <a:pt x="3712464" y="0"/>
                </a:moveTo>
                <a:lnTo>
                  <a:pt x="4218432" y="550449"/>
                </a:lnTo>
                <a:lnTo>
                  <a:pt x="4218432" y="2834640"/>
                </a:lnTo>
                <a:lnTo>
                  <a:pt x="0" y="283464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782F8A91-FA4B-C64B-A893-97CCE005A3A7}"/>
              </a:ext>
            </a:extLst>
          </p:cNvPr>
          <p:cNvSpPr/>
          <p:nvPr/>
        </p:nvSpPr>
        <p:spPr>
          <a:xfrm>
            <a:off x="4448175" y="0"/>
            <a:ext cx="7743825" cy="6861175"/>
          </a:xfrm>
          <a:custGeom>
            <a:avLst/>
            <a:gdLst>
              <a:gd name="connsiteX0" fmla="*/ 0 w 7743674"/>
              <a:gd name="connsiteY0" fmla="*/ 0 h 6860921"/>
              <a:gd name="connsiteX1" fmla="*/ 3597449 w 7743674"/>
              <a:gd name="connsiteY1" fmla="*/ 0 h 6860921"/>
              <a:gd name="connsiteX2" fmla="*/ 7743674 w 7743674"/>
              <a:gd name="connsiteY2" fmla="*/ 4608431 h 6860921"/>
              <a:gd name="connsiteX3" fmla="*/ 7743674 w 7743674"/>
              <a:gd name="connsiteY3" fmla="*/ 6860921 h 6860921"/>
              <a:gd name="connsiteX4" fmla="*/ 6077872 w 7743674"/>
              <a:gd name="connsiteY4" fmla="*/ 6853286 h 686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3674" h="6860921">
                <a:moveTo>
                  <a:pt x="0" y="0"/>
                </a:moveTo>
                <a:lnTo>
                  <a:pt x="3597449" y="0"/>
                </a:lnTo>
                <a:lnTo>
                  <a:pt x="7743674" y="4608431"/>
                </a:lnTo>
                <a:lnTo>
                  <a:pt x="7743674" y="6860921"/>
                </a:lnTo>
                <a:lnTo>
                  <a:pt x="6077872" y="6853286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269A9B-DC9A-F343-8871-9691D71D0589}"/>
              </a:ext>
            </a:extLst>
          </p:cNvPr>
          <p:cNvCxnSpPr>
            <a:cxnSpLocks/>
          </p:cNvCxnSpPr>
          <p:nvPr/>
        </p:nvCxnSpPr>
        <p:spPr>
          <a:xfrm flipH="1" flipV="1">
            <a:off x="4339771" y="19781"/>
            <a:ext cx="6056958" cy="6844153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id="{25F6798F-B3A2-2546-A976-E3C396B3F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09599" y="2787650"/>
            <a:ext cx="5669280" cy="249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5400" b="1"/>
            </a:lvl2pPr>
            <a:lvl3pPr>
              <a:defRPr sz="5400" b="1"/>
            </a:lvl3pPr>
            <a:lvl4pPr>
              <a:defRPr sz="5400" b="1"/>
            </a:lvl4pPr>
            <a:lvl5pPr>
              <a:defRPr sz="5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4891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Content / Video ">
    <p:bg>
      <p:bgPr>
        <a:gradFill rotWithShape="0">
          <a:gsLst>
            <a:gs pos="0">
              <a:srgbClr val="002839"/>
            </a:gs>
            <a:gs pos="62000">
              <a:srgbClr val="005072"/>
            </a:gs>
            <a:gs pos="100000">
              <a:srgbClr val="005072"/>
            </a:gs>
          </a:gsLst>
          <a:lin ang="14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36">
            <a:extLst>
              <a:ext uri="{FF2B5EF4-FFF2-40B4-BE49-F238E27FC236}">
                <a16:creationId xmlns:a16="http://schemas.microsoft.com/office/drawing/2014/main" id="{425614B5-F140-844E-88CD-256CC64D2A3A}"/>
              </a:ext>
            </a:extLst>
          </p:cNvPr>
          <p:cNvSpPr/>
          <p:nvPr/>
        </p:nvSpPr>
        <p:spPr>
          <a:xfrm rot="19379608">
            <a:off x="-1748160" y="-602034"/>
            <a:ext cx="7674989" cy="7712885"/>
          </a:xfrm>
          <a:custGeom>
            <a:avLst/>
            <a:gdLst>
              <a:gd name="connsiteX0" fmla="*/ 7674989 w 7674989"/>
              <a:gd name="connsiteY0" fmla="*/ 2673579 h 7712885"/>
              <a:gd name="connsiteX1" fmla="*/ 2966986 w 7674989"/>
              <a:gd name="connsiteY1" fmla="*/ 7712885 h 7712885"/>
              <a:gd name="connsiteX2" fmla="*/ 0 w 7674989"/>
              <a:gd name="connsiteY2" fmla="*/ 5476571 h 7712885"/>
              <a:gd name="connsiteX3" fmla="*/ 4127871 w 7674989"/>
              <a:gd name="connsiteY3" fmla="*/ 0 h 77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4989" h="7712885">
                <a:moveTo>
                  <a:pt x="7674989" y="2673579"/>
                </a:moveTo>
                <a:lnTo>
                  <a:pt x="2966986" y="7712885"/>
                </a:lnTo>
                <a:lnTo>
                  <a:pt x="0" y="5476571"/>
                </a:lnTo>
                <a:lnTo>
                  <a:pt x="4127871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D345DE99-9168-8749-BA19-FA6F7ECABDC4}"/>
              </a:ext>
            </a:extLst>
          </p:cNvPr>
          <p:cNvSpPr/>
          <p:nvPr/>
        </p:nvSpPr>
        <p:spPr>
          <a:xfrm rot="19379608">
            <a:off x="-255267" y="2384753"/>
            <a:ext cx="11353959" cy="4469448"/>
          </a:xfrm>
          <a:custGeom>
            <a:avLst/>
            <a:gdLst>
              <a:gd name="connsiteX0" fmla="*/ 11353959 w 11353959"/>
              <a:gd name="connsiteY0" fmla="*/ 2541281 h 4469448"/>
              <a:gd name="connsiteX1" fmla="*/ 4922798 w 11353959"/>
              <a:gd name="connsiteY1" fmla="*/ 4469448 h 4469448"/>
              <a:gd name="connsiteX2" fmla="*/ 0 w 11353959"/>
              <a:gd name="connsiteY2" fmla="*/ 758974 h 4469448"/>
              <a:gd name="connsiteX3" fmla="*/ 572064 w 11353959"/>
              <a:gd name="connsiteY3" fmla="*/ 0 h 44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3959" h="4469448">
                <a:moveTo>
                  <a:pt x="11353959" y="2541281"/>
                </a:moveTo>
                <a:lnTo>
                  <a:pt x="4922798" y="4469448"/>
                </a:lnTo>
                <a:lnTo>
                  <a:pt x="0" y="758974"/>
                </a:lnTo>
                <a:lnTo>
                  <a:pt x="572064" y="0"/>
                </a:lnTo>
                <a:close/>
              </a:path>
            </a:pathLst>
          </a:custGeom>
          <a:gradFill>
            <a:gsLst>
              <a:gs pos="99000">
                <a:schemeClr val="bg1">
                  <a:alpha val="9000"/>
                </a:schemeClr>
              </a:gs>
              <a:gs pos="0">
                <a:schemeClr val="bg1">
                  <a:alpha val="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A3C6AF6-EBC0-8B44-8662-9F0EC2A0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AF4E693D-4FC5-2545-8859-3163830AD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79"/>
          <a:stretch>
            <a:fillRect/>
          </a:stretch>
        </p:blipFill>
        <p:spPr bwMode="auto">
          <a:xfrm>
            <a:off x="0" y="6775450"/>
            <a:ext cx="12192000" cy="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: Shape 16">
            <a:extLst>
              <a:ext uri="{FF2B5EF4-FFF2-40B4-BE49-F238E27FC236}">
                <a16:creationId xmlns:a16="http://schemas.microsoft.com/office/drawing/2014/main" id="{AA1FC689-4875-FB43-AC57-3BD2F05273FA}"/>
              </a:ext>
            </a:extLst>
          </p:cNvPr>
          <p:cNvSpPr/>
          <p:nvPr/>
        </p:nvSpPr>
        <p:spPr>
          <a:xfrm rot="19379608">
            <a:off x="1248447" y="-2838051"/>
            <a:ext cx="7456088" cy="7238188"/>
          </a:xfrm>
          <a:custGeom>
            <a:avLst/>
            <a:gdLst>
              <a:gd name="connsiteX0" fmla="*/ 224099 w 7456088"/>
              <a:gd name="connsiteY0" fmla="*/ 0 h 7238188"/>
              <a:gd name="connsiteX1" fmla="*/ 6750984 w 7456088"/>
              <a:gd name="connsiteY1" fmla="*/ 4919527 h 7238188"/>
              <a:gd name="connsiteX2" fmla="*/ 7456088 w 7456088"/>
              <a:gd name="connsiteY2" fmla="*/ 7238188 h 7238188"/>
              <a:gd name="connsiteX3" fmla="*/ 0 w 7456088"/>
              <a:gd name="connsiteY3" fmla="*/ 297319 h 72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6088" h="7238188">
                <a:moveTo>
                  <a:pt x="224099" y="0"/>
                </a:moveTo>
                <a:lnTo>
                  <a:pt x="6750984" y="4919527"/>
                </a:lnTo>
                <a:lnTo>
                  <a:pt x="7456088" y="7238188"/>
                </a:lnTo>
                <a:lnTo>
                  <a:pt x="0" y="29731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15000"/>
                </a:schemeClr>
              </a:gs>
              <a:gs pos="0">
                <a:schemeClr val="bg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21"/>
          </p:nvPr>
        </p:nvSpPr>
        <p:spPr>
          <a:xfrm>
            <a:off x="9056788" y="2108778"/>
            <a:ext cx="252561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24"/>
          </p:nvPr>
        </p:nvSpPr>
        <p:spPr>
          <a:xfrm>
            <a:off x="609600" y="1471584"/>
            <a:ext cx="8107182" cy="4443480"/>
          </a:xfrm>
          <a:prstGeom prst="rect">
            <a:avLst/>
          </a:prstGeom>
          <a:effectLst>
            <a:softEdge rad="0"/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9056788" y="1531199"/>
            <a:ext cx="252561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576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"/>
          <p:cNvSpPr/>
          <p:nvPr/>
        </p:nvSpPr>
        <p:spPr>
          <a:xfrm>
            <a:off x="-1" y="-54875"/>
            <a:ext cx="12192002" cy="6360739"/>
          </a:xfrm>
          <a:prstGeom prst="rect">
            <a:avLst/>
          </a:prstGeom>
          <a:solidFill>
            <a:srgbClr val="19355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700">
                <a:latin typeface="Roboto Condensed Bold"/>
                <a:ea typeface="Roboto Condensed Bold"/>
                <a:cs typeface="Roboto Condensed Bold"/>
                <a:sym typeface="Roboto Condensed Bold"/>
              </a:defRPr>
            </a:pPr>
            <a:endParaRPr dirty="0"/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3"/>
          </p:nvPr>
        </p:nvSpPr>
        <p:spPr>
          <a:xfrm>
            <a:off x="15004" y="2709024"/>
            <a:ext cx="12161992" cy="100238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490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t>TITLE GOES HERE</a:t>
            </a:r>
          </a:p>
        </p:txBody>
      </p:sp>
      <p:pic>
        <p:nvPicPr>
          <p:cNvPr id="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207" y="6441985"/>
            <a:ext cx="1074662" cy="28896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Practical  |  EFFECtive  |  TWINS"/>
          <p:cNvSpPr txBox="1"/>
          <p:nvPr/>
        </p:nvSpPr>
        <p:spPr>
          <a:xfrm>
            <a:off x="341863" y="6434056"/>
            <a:ext cx="9603276" cy="62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defTabSz="914400">
              <a:lnSpc>
                <a:spcPct val="90000"/>
              </a:lnSpc>
              <a:defRPr sz="1100" cap="all">
                <a:solidFill>
                  <a:srgbClr val="1A365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dirty="0"/>
              <a:t>Practical  |  Effective  |  </a:t>
            </a:r>
            <a:r>
              <a:rPr lang="en-US" dirty="0"/>
              <a:t>APM</a:t>
            </a:r>
            <a:endParaRPr dirty="0"/>
          </a:p>
        </p:txBody>
      </p:sp>
      <p:sp>
        <p:nvSpPr>
          <p:cNvPr id="43" name="Line"/>
          <p:cNvSpPr/>
          <p:nvPr/>
        </p:nvSpPr>
        <p:spPr>
          <a:xfrm>
            <a:off x="-1" y="6313569"/>
            <a:ext cx="12192001" cy="1"/>
          </a:xfrm>
          <a:prstGeom prst="line">
            <a:avLst/>
          </a:prstGeom>
          <a:ln w="6350">
            <a:solidFill>
              <a:srgbClr val="1A365B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45" name="Rectangle"/>
          <p:cNvSpPr/>
          <p:nvPr/>
        </p:nvSpPr>
        <p:spPr>
          <a:xfrm>
            <a:off x="-2" y="6204576"/>
            <a:ext cx="12192003" cy="116386"/>
          </a:xfrm>
          <a:prstGeom prst="rect">
            <a:avLst/>
          </a:prstGeom>
          <a:solidFill>
            <a:srgbClr val="7EC1E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D4EAA-8FEF-4143-8451-FC206E949284}"/>
              </a:ext>
            </a:extLst>
          </p:cNvPr>
          <p:cNvSpPr txBox="1"/>
          <p:nvPr userDrawn="1"/>
        </p:nvSpPr>
        <p:spPr>
          <a:xfrm>
            <a:off x="0" y="6488668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</a:rPr>
              <a:t>CONFIDENTIAL AND PROPRIETARY TO ITUS DIGITAL</a:t>
            </a:r>
          </a:p>
        </p:txBody>
      </p:sp>
    </p:spTree>
    <p:extLst>
      <p:ext uri="{BB962C8B-B14F-4D97-AF65-F5344CB8AC3E}">
        <p14:creationId xmlns:p14="http://schemas.microsoft.com/office/powerpoint/2010/main" val="368578668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_points">
    <p:bg>
      <p:bgPr>
        <a:solidFill>
          <a:srgbClr val="193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F159-3273-4823-B91A-919B331A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400" cap="all" baseline="0">
                <a:solidFill>
                  <a:srgbClr val="7EC1E7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5BAA7-ED4B-49C0-B68E-26B24D3F39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33650"/>
            <a:ext cx="10515600" cy="914400"/>
          </a:xfrm>
          <a:prstGeom prst="rect">
            <a:avLst/>
          </a:prstGeom>
        </p:spPr>
        <p:txBody>
          <a:bodyPr/>
          <a:lstStyle>
            <a:lvl1pPr marL="27432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baseline="0">
                <a:solidFill>
                  <a:schemeClr val="bg1"/>
                </a:solidFill>
              </a:defRPr>
            </a:lvl1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Point number one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Point number two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Point number three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8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Point number four</a:t>
            </a:r>
          </a:p>
        </p:txBody>
      </p:sp>
    </p:spTree>
    <p:extLst>
      <p:ext uri="{BB962C8B-B14F-4D97-AF65-F5344CB8AC3E}">
        <p14:creationId xmlns:p14="http://schemas.microsoft.com/office/powerpoint/2010/main" val="19730331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"/>
          <p:cNvSpPr/>
          <p:nvPr/>
        </p:nvSpPr>
        <p:spPr>
          <a:xfrm>
            <a:off x="-2" y="-30301"/>
            <a:ext cx="12192003" cy="1050246"/>
          </a:xfrm>
          <a:prstGeom prst="rect">
            <a:avLst/>
          </a:prstGeom>
          <a:solidFill>
            <a:srgbClr val="19355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Roboto Condensed Bold"/>
                <a:ea typeface="Roboto Condensed Bold"/>
                <a:cs typeface="Roboto Condensed Bold"/>
                <a:sym typeface="Roboto Condensed Bold"/>
              </a:defRPr>
            </a:pPr>
            <a:endParaRPr dirty="0"/>
          </a:p>
        </p:txBody>
      </p:sp>
      <p:sp>
        <p:nvSpPr>
          <p:cNvPr id="16" name="Rectangle"/>
          <p:cNvSpPr/>
          <p:nvPr/>
        </p:nvSpPr>
        <p:spPr>
          <a:xfrm>
            <a:off x="-2" y="1017827"/>
            <a:ext cx="12192003" cy="116386"/>
          </a:xfrm>
          <a:prstGeom prst="rect">
            <a:avLst/>
          </a:prstGeom>
          <a:solidFill>
            <a:srgbClr val="7EC1E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6962" y="1423284"/>
            <a:ext cx="9603277" cy="4645460"/>
          </a:xfrm>
          <a:prstGeom prst="rect">
            <a:avLst/>
          </a:prstGeom>
        </p:spPr>
        <p:txBody>
          <a:bodyPr/>
          <a:lstStyle>
            <a:lvl1pPr>
              <a:buClr>
                <a:srgbClr val="81C2E5"/>
              </a:buClr>
              <a:defRPr>
                <a:latin typeface="Roboto Regular"/>
                <a:ea typeface="Roboto Regular"/>
                <a:cs typeface="Roboto Regular"/>
                <a:sym typeface="Roboto Regular"/>
              </a:defRPr>
            </a:lvl1pPr>
            <a:lvl2pPr marL="724568" indent="-267368">
              <a:buClr>
                <a:srgbClr val="81C2E5"/>
              </a:buClr>
              <a:defRPr sz="1800">
                <a:latin typeface="Roboto Regular"/>
                <a:ea typeface="Roboto Regular"/>
                <a:cs typeface="Roboto Regular"/>
                <a:sym typeface="Roboto Regular"/>
              </a:defRPr>
            </a:lvl2pPr>
            <a:lvl3pPr marL="1231900" indent="-317500">
              <a:buClr>
                <a:srgbClr val="81C2E5"/>
              </a:buClr>
              <a:defRPr sz="1600">
                <a:latin typeface="Roboto Regular"/>
                <a:ea typeface="Roboto Regular"/>
                <a:cs typeface="Roboto Regular"/>
                <a:sym typeface="Roboto Regular"/>
              </a:defRPr>
            </a:lvl3pPr>
            <a:lvl4pPr marL="1755801" indent="-384201">
              <a:buClr>
                <a:srgbClr val="81C2E5"/>
              </a:buClr>
              <a:defRPr sz="1400">
                <a:latin typeface="Roboto Regular"/>
                <a:ea typeface="Roboto Regular"/>
                <a:cs typeface="Roboto Regular"/>
                <a:sym typeface="Roboto Regular"/>
              </a:defRPr>
            </a:lvl4pPr>
            <a:lvl5pPr marL="2305050" indent="-476250">
              <a:buClr>
                <a:srgbClr val="81C2E5"/>
              </a:buClr>
              <a:defRPr sz="1200">
                <a:latin typeface="Roboto Regular"/>
                <a:ea typeface="Roboto Regular"/>
                <a:cs typeface="Roboto Regular"/>
                <a:sym typeface="Roboto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506962" y="235403"/>
            <a:ext cx="9603277" cy="62919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>
                <a:solidFill>
                  <a:srgbClr val="FFFFF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207" y="6441985"/>
            <a:ext cx="1074662" cy="28896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ractical  |  EFFECtive  |  TWINS"/>
          <p:cNvSpPr txBox="1"/>
          <p:nvPr/>
        </p:nvSpPr>
        <p:spPr>
          <a:xfrm>
            <a:off x="341863" y="6434056"/>
            <a:ext cx="9603276" cy="62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normAutofit/>
          </a:bodyPr>
          <a:lstStyle>
            <a:lvl1pPr defTabSz="914400">
              <a:lnSpc>
                <a:spcPct val="90000"/>
              </a:lnSpc>
              <a:defRPr sz="1100" cap="all">
                <a:solidFill>
                  <a:srgbClr val="1A365B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defRPr>
            </a:lvl1pPr>
          </a:lstStyle>
          <a:p>
            <a:r>
              <a:rPr lang="en-US" dirty="0"/>
              <a:t>Simple</a:t>
            </a:r>
            <a:r>
              <a:rPr dirty="0"/>
              <a:t>  |  Effective  |  </a:t>
            </a:r>
            <a:r>
              <a:rPr lang="en-US" dirty="0"/>
              <a:t>APM</a:t>
            </a:r>
            <a:endParaRPr dirty="0"/>
          </a:p>
        </p:txBody>
      </p:sp>
      <p:sp>
        <p:nvSpPr>
          <p:cNvPr id="21" name="Line"/>
          <p:cNvSpPr/>
          <p:nvPr/>
        </p:nvSpPr>
        <p:spPr>
          <a:xfrm>
            <a:off x="0" y="6313568"/>
            <a:ext cx="12192001" cy="2"/>
          </a:xfrm>
          <a:prstGeom prst="line">
            <a:avLst/>
          </a:prstGeom>
          <a:ln w="6350">
            <a:solidFill>
              <a:srgbClr val="1A365B"/>
            </a:solidFill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F6EDC-79A5-4EF2-B3B3-169510FE032A}"/>
              </a:ext>
            </a:extLst>
          </p:cNvPr>
          <p:cNvSpPr txBox="1"/>
          <p:nvPr userDrawn="1"/>
        </p:nvSpPr>
        <p:spPr>
          <a:xfrm>
            <a:off x="0" y="6488668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</a:rPr>
              <a:t>CONFIDENTIAL AND PROPRIETARY TO ITUS DIGITAL</a:t>
            </a:r>
          </a:p>
        </p:txBody>
      </p:sp>
    </p:spTree>
    <p:extLst>
      <p:ext uri="{BB962C8B-B14F-4D97-AF65-F5344CB8AC3E}">
        <p14:creationId xmlns:p14="http://schemas.microsoft.com/office/powerpoint/2010/main" val="1201218795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D07A0A7-6BE8-4E62-A408-F8122F60D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1201" y="92076"/>
            <a:ext cx="1101180" cy="3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57024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/ Content">
    <p:bg>
      <p:bgPr>
        <a:gradFill>
          <a:gsLst>
            <a:gs pos="81000">
              <a:schemeClr val="tx1"/>
            </a:gs>
            <a:gs pos="0">
              <a:schemeClr val="accent4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CD3D0E2D-749F-4903-B8E9-FBB40446CD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4100"/>
            <a:ext cx="11303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0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50192-5334-394C-B69F-150075B5D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2582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FC950-CFFD-564D-A947-59A0DC059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D4AA4822-AADA-3441-B6B1-005BBFCA7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270" y="2881550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10B6CCF-7EB0-7C4D-B693-F6B0F9D638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120" y="1512682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B0DD3-3DEC-3AE2-EC93-028147150F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2099" y="6126639"/>
            <a:ext cx="1130300" cy="3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28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0EC48A4-8D3C-FE47-B113-AB0528357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2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155584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 A SLIDE TEMPLA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8BCB755F-241A-5143-AB65-78C75063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6">
            <a:extLst>
              <a:ext uri="{FF2B5EF4-FFF2-40B4-BE49-F238E27FC236}">
                <a16:creationId xmlns:a16="http://schemas.microsoft.com/office/drawing/2014/main" id="{2A44394B-980B-1AF6-B9A9-8278F44C0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591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7244467-9589-5916-0D2D-7EEC25DD8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9441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B0A928-66E5-67EC-5FF3-E3B494F1F217}"/>
              </a:ext>
            </a:extLst>
          </p:cNvPr>
          <p:cNvSpPr/>
          <p:nvPr userDrawn="1"/>
        </p:nvSpPr>
        <p:spPr>
          <a:xfrm>
            <a:off x="6972300" y="0"/>
            <a:ext cx="5219700" cy="508000"/>
          </a:xfrm>
          <a:prstGeom prst="rect">
            <a:avLst/>
          </a:prstGeom>
          <a:solidFill>
            <a:srgbClr val="E52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a template slide – DO NOT USE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538B8FA-DDBE-0DB8-DDE0-45CA0CF19D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6130925"/>
            <a:ext cx="11303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8399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green background&#10;&#10;Description automatically generated">
            <a:extLst>
              <a:ext uri="{FF2B5EF4-FFF2-40B4-BE49-F238E27FC236}">
                <a16:creationId xmlns:a16="http://schemas.microsoft.com/office/drawing/2014/main" id="{54160029-E3B1-B210-28B9-6F1CFB5CF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5909651-6425-2E48-856D-4B9D3CEB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6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733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background&#10;&#10;Description automatically generated">
            <a:extLst>
              <a:ext uri="{FF2B5EF4-FFF2-40B4-BE49-F238E27FC236}">
                <a16:creationId xmlns:a16="http://schemas.microsoft.com/office/drawing/2014/main" id="{E4EE397D-7294-6105-DD6B-74A287566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305A3A43-6671-7B4C-994E-653C2462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22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4065" y="3707691"/>
            <a:ext cx="457833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6350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  <a:gd name="connsiteX0" fmla="*/ 1228709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28709 w 10007600"/>
              <a:gd name="connsiteY5" fmla="*/ 0 h 6879771"/>
              <a:gd name="connsiteX0" fmla="*/ 1228709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357789 h 6879771"/>
              <a:gd name="connsiteX5" fmla="*/ 1228709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28709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357789"/>
                </a:lnTo>
                <a:lnTo>
                  <a:pt x="1228709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449309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A39D9E-FEBC-A546-B283-04E1E5CB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7B80B9E-E90A-F446-B05E-E8D382792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8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4179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9ED70ECC-4ED9-9C4B-8556-696D58B4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-7481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67221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FC950-CFFD-564D-A947-59A0DC059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092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FC950-CFFD-564D-A947-59A0DC059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D4AA4822-AADA-3441-B6B1-005BBFCA7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270" y="2881550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10B6CCF-7EB0-7C4D-B693-F6B0F9D638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7120" y="1512682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224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50192-5334-394C-B69F-150075B5D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916F6173-536B-BB41-9D4D-65FE535E0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6130925"/>
            <a:ext cx="1130300" cy="350838"/>
          </a:xfrm>
          <a:prstGeom prst="rect">
            <a:avLst/>
          </a:prstGeom>
        </p:spPr>
      </p:pic>
      <p:sp>
        <p:nvSpPr>
          <p:cNvPr id="11" name="Text Placeholder 36"/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87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89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48" Type="http://schemas.openxmlformats.org/officeDocument/2006/relationships/slideLayout" Target="../slideLayouts/slideLayout90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9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124.xml"/><Relationship Id="rId42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41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22.xml"/><Relationship Id="rId37" Type="http://schemas.openxmlformats.org/officeDocument/2006/relationships/slideLayout" Target="../slideLayouts/slideLayout127.xml"/><Relationship Id="rId40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21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5.xml"/><Relationship Id="rId43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23.xml"/><Relationship Id="rId38" Type="http://schemas.openxmlformats.org/officeDocument/2006/relationships/slideLayout" Target="../slideLayouts/slideLayout1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2">
            <a:extLst>
              <a:ext uri="{FF2B5EF4-FFF2-40B4-BE49-F238E27FC236}">
                <a16:creationId xmlns:a16="http://schemas.microsoft.com/office/drawing/2014/main" id="{383CB02E-CB78-1E4E-9135-1FC7AF2CC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TextBox 6">
            <a:extLst>
              <a:ext uri="{FF2B5EF4-FFF2-40B4-BE49-F238E27FC236}">
                <a16:creationId xmlns:a16="http://schemas.microsoft.com/office/drawing/2014/main" id="{2F8709A1-9D90-9E4F-A02C-7C0BF0944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cs typeface="Arial" panose="020B0604020202020204" pitchFamily="34" charset="0"/>
              </a:rPr>
              <a:t>|     hexagon.com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58" r:id="rId2"/>
    <p:sldLayoutId id="2147483859" r:id="rId3"/>
    <p:sldLayoutId id="2147483860" r:id="rId4"/>
    <p:sldLayoutId id="2147483863" r:id="rId5"/>
    <p:sldLayoutId id="2147483864" r:id="rId6"/>
    <p:sldLayoutId id="2147483893" r:id="rId7"/>
    <p:sldLayoutId id="2147483900" r:id="rId8"/>
    <p:sldLayoutId id="2147483925" r:id="rId9"/>
    <p:sldLayoutId id="2147483894" r:id="rId10"/>
    <p:sldLayoutId id="2147483896" r:id="rId11"/>
    <p:sldLayoutId id="2147483898" r:id="rId12"/>
    <p:sldLayoutId id="2147483867" r:id="rId13"/>
    <p:sldLayoutId id="2147483895" r:id="rId14"/>
    <p:sldLayoutId id="2147483943" r:id="rId15"/>
    <p:sldLayoutId id="2147483870" r:id="rId16"/>
    <p:sldLayoutId id="2147483940" r:id="rId17"/>
    <p:sldLayoutId id="2147483941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1" r:id="rId28"/>
    <p:sldLayoutId id="2147483880" r:id="rId29"/>
    <p:sldLayoutId id="2147483882" r:id="rId30"/>
    <p:sldLayoutId id="2147483970" r:id="rId31"/>
    <p:sldLayoutId id="2147483971" r:id="rId32"/>
    <p:sldLayoutId id="2147483885" r:id="rId33"/>
    <p:sldLayoutId id="2147483976" r:id="rId34"/>
    <p:sldLayoutId id="2147483886" r:id="rId35"/>
    <p:sldLayoutId id="2147483887" r:id="rId36"/>
    <p:sldLayoutId id="2147483975" r:id="rId37"/>
    <p:sldLayoutId id="2147483888" r:id="rId38"/>
    <p:sldLayoutId id="2147483889" r:id="rId39"/>
    <p:sldLayoutId id="2147483959" r:id="rId40"/>
    <p:sldLayoutId id="2147483890" r:id="rId41"/>
    <p:sldLayoutId id="2147483980" r:id="rId42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2">
            <a:extLst>
              <a:ext uri="{FF2B5EF4-FFF2-40B4-BE49-F238E27FC236}">
                <a16:creationId xmlns:a16="http://schemas.microsoft.com/office/drawing/2014/main" id="{383CB02E-CB78-1E4E-9135-1FC7AF2CC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TextBox 6">
            <a:extLst>
              <a:ext uri="{FF2B5EF4-FFF2-40B4-BE49-F238E27FC236}">
                <a16:creationId xmlns:a16="http://schemas.microsoft.com/office/drawing/2014/main" id="{2F8709A1-9D90-9E4F-A02C-7C0BF0944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cs typeface="Arial" panose="020B0604020202020204" pitchFamily="34" charset="0"/>
              </a:rPr>
              <a:t>|     hexagon.com</a:t>
            </a:r>
          </a:p>
        </p:txBody>
      </p:sp>
    </p:spTree>
    <p:extLst>
      <p:ext uri="{BB962C8B-B14F-4D97-AF65-F5344CB8AC3E}">
        <p14:creationId xmlns:p14="http://schemas.microsoft.com/office/powerpoint/2010/main" val="400042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  <p:sldLayoutId id="2147484014" r:id="rId18"/>
    <p:sldLayoutId id="2147484015" r:id="rId19"/>
    <p:sldLayoutId id="2147484016" r:id="rId20"/>
    <p:sldLayoutId id="2147484017" r:id="rId21"/>
    <p:sldLayoutId id="2147484018" r:id="rId22"/>
    <p:sldLayoutId id="2147484019" r:id="rId23"/>
    <p:sldLayoutId id="2147484020" r:id="rId24"/>
    <p:sldLayoutId id="2147484021" r:id="rId25"/>
    <p:sldLayoutId id="2147484022" r:id="rId26"/>
    <p:sldLayoutId id="2147484023" r:id="rId27"/>
    <p:sldLayoutId id="2147484024" r:id="rId28"/>
    <p:sldLayoutId id="2147484025" r:id="rId29"/>
    <p:sldLayoutId id="2147484026" r:id="rId30"/>
    <p:sldLayoutId id="2147484027" r:id="rId31"/>
    <p:sldLayoutId id="2147484028" r:id="rId32"/>
    <p:sldLayoutId id="2147484029" r:id="rId33"/>
    <p:sldLayoutId id="2147484030" r:id="rId34"/>
    <p:sldLayoutId id="2147484031" r:id="rId35"/>
    <p:sldLayoutId id="2147484032" r:id="rId36"/>
    <p:sldLayoutId id="2147484033" r:id="rId37"/>
    <p:sldLayoutId id="2147484034" r:id="rId38"/>
    <p:sldLayoutId id="2147484035" r:id="rId39"/>
    <p:sldLayoutId id="2147484036" r:id="rId40"/>
    <p:sldLayoutId id="2147484037" r:id="rId41"/>
    <p:sldLayoutId id="2147484038" r:id="rId42"/>
    <p:sldLayoutId id="2147484039" r:id="rId43"/>
    <p:sldLayoutId id="2147484040" r:id="rId44"/>
    <p:sldLayoutId id="2147484041" r:id="rId45"/>
    <p:sldLayoutId id="2147484042" r:id="rId46"/>
    <p:sldLayoutId id="2147484043" r:id="rId47"/>
    <p:sldLayoutId id="2147484044" r:id="rId48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2">
            <a:extLst>
              <a:ext uri="{FF2B5EF4-FFF2-40B4-BE49-F238E27FC236}">
                <a16:creationId xmlns:a16="http://schemas.microsoft.com/office/drawing/2014/main" id="{383CB02E-CB78-1E4E-9135-1FC7AF2CC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6145213"/>
            <a:ext cx="388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20E258-47F9-4544-B453-E1893CCA9957}" type="slidenum">
              <a:rPr lang="en-GB" altLang="en-US" sz="800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/>
              <a:t>‹#›</a:t>
            </a:fld>
            <a:endParaRPr lang="en-GB" altLang="en-US" sz="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TextBox 6">
            <a:extLst>
              <a:ext uri="{FF2B5EF4-FFF2-40B4-BE49-F238E27FC236}">
                <a16:creationId xmlns:a16="http://schemas.microsoft.com/office/drawing/2014/main" id="{2F8709A1-9D90-9E4F-A02C-7C0BF0944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6223000"/>
            <a:ext cx="976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cs typeface="Arial" panose="020B0604020202020204" pitchFamily="34" charset="0"/>
              </a:rPr>
              <a:t>|     hexagon.com</a:t>
            </a:r>
          </a:p>
        </p:txBody>
      </p:sp>
    </p:spTree>
    <p:extLst>
      <p:ext uri="{BB962C8B-B14F-4D97-AF65-F5344CB8AC3E}">
        <p14:creationId xmlns:p14="http://schemas.microsoft.com/office/powerpoint/2010/main" val="419015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  <p:sldLayoutId id="2147484062" r:id="rId17"/>
    <p:sldLayoutId id="2147484063" r:id="rId18"/>
    <p:sldLayoutId id="2147484064" r:id="rId19"/>
    <p:sldLayoutId id="2147484065" r:id="rId20"/>
    <p:sldLayoutId id="2147484066" r:id="rId21"/>
    <p:sldLayoutId id="2147484067" r:id="rId22"/>
    <p:sldLayoutId id="2147484068" r:id="rId23"/>
    <p:sldLayoutId id="2147484069" r:id="rId24"/>
    <p:sldLayoutId id="2147484070" r:id="rId25"/>
    <p:sldLayoutId id="2147484071" r:id="rId26"/>
    <p:sldLayoutId id="2147484072" r:id="rId27"/>
    <p:sldLayoutId id="2147484073" r:id="rId28"/>
    <p:sldLayoutId id="2147484074" r:id="rId29"/>
    <p:sldLayoutId id="2147484075" r:id="rId30"/>
    <p:sldLayoutId id="2147484076" r:id="rId31"/>
    <p:sldLayoutId id="2147484077" r:id="rId32"/>
    <p:sldLayoutId id="2147484078" r:id="rId33"/>
    <p:sldLayoutId id="2147484079" r:id="rId34"/>
    <p:sldLayoutId id="2147484080" r:id="rId35"/>
    <p:sldLayoutId id="2147484081" r:id="rId36"/>
    <p:sldLayoutId id="2147484082" r:id="rId37"/>
    <p:sldLayoutId id="2147484083" r:id="rId38"/>
    <p:sldLayoutId id="2147484084" r:id="rId39"/>
    <p:sldLayoutId id="2147484085" r:id="rId40"/>
    <p:sldLayoutId id="2147484086" r:id="rId41"/>
    <p:sldLayoutId id="2147484087" r:id="rId42"/>
    <p:sldLayoutId id="2147484090" r:id="rId43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5082-BD06-9352-CB76-A0F3E7B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5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41F7-183F-19E2-6F33-6FC415ED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81834"/>
            <a:ext cx="10515600" cy="398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84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18288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18288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C6ED03-4AB4-9B8C-BEE8-F78E09700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838"/>
            <a:ext cx="4965700" cy="1655762"/>
          </a:xfrm>
        </p:spPr>
        <p:txBody>
          <a:bodyPr/>
          <a:lstStyle/>
          <a:p>
            <a:r>
              <a:rPr lang="en-US" dirty="0"/>
              <a:t>Matt Costa</a:t>
            </a:r>
          </a:p>
          <a:p>
            <a:r>
              <a:rPr lang="en-US" dirty="0"/>
              <a:t>Solution Architect</a:t>
            </a:r>
          </a:p>
          <a:p>
            <a:r>
              <a:rPr lang="en-US" dirty="0"/>
              <a:t>Hexagon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DA44FD-0FBB-C832-81A6-A7F309803B5F}"/>
              </a:ext>
            </a:extLst>
          </p:cNvPr>
          <p:cNvSpPr/>
          <p:nvPr/>
        </p:nvSpPr>
        <p:spPr>
          <a:xfrm>
            <a:off x="2917743" y="273538"/>
            <a:ext cx="6245795" cy="1550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white rectangular sign with green text&#10;&#10;AI-generated content may be incorrect.">
            <a:extLst>
              <a:ext uri="{FF2B5EF4-FFF2-40B4-BE49-F238E27FC236}">
                <a16:creationId xmlns:a16="http://schemas.microsoft.com/office/drawing/2014/main" id="{F840F1F1-01DD-1E07-C93D-B6D14AED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6" t="4" r="-1230" b="-180"/>
          <a:stretch>
            <a:fillRect/>
          </a:stretch>
        </p:blipFill>
        <p:spPr>
          <a:xfrm>
            <a:off x="2726662" y="-2150976"/>
            <a:ext cx="6730312" cy="675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0E65A-F18D-1EBA-7243-1A868ED29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Leveraging Standardized Procedures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C88D8E-7870-92D6-5219-C4417CA2DE0C}"/>
              </a:ext>
            </a:extLst>
          </p:cNvPr>
          <p:cNvSpPr txBox="1">
            <a:spLocks/>
          </p:cNvSpPr>
          <p:nvPr/>
        </p:nvSpPr>
        <p:spPr>
          <a:xfrm>
            <a:off x="5471437" y="3906838"/>
            <a:ext cx="49657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James Sanwald</a:t>
            </a:r>
          </a:p>
          <a:p>
            <a:r>
              <a:rPr lang="en-US" dirty="0"/>
              <a:t>Manager Pre-Sales</a:t>
            </a:r>
          </a:p>
          <a:p>
            <a:r>
              <a:rPr lang="en-US" dirty="0"/>
              <a:t>Hexagon</a:t>
            </a:r>
          </a:p>
        </p:txBody>
      </p:sp>
    </p:spTree>
    <p:extLst>
      <p:ext uri="{BB962C8B-B14F-4D97-AF65-F5344CB8AC3E}">
        <p14:creationId xmlns:p14="http://schemas.microsoft.com/office/powerpoint/2010/main" val="97391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0BB700-2110-62D2-2FDE-3FC0E418B5EE}"/>
              </a:ext>
            </a:extLst>
          </p:cNvPr>
          <p:cNvSpPr/>
          <p:nvPr/>
        </p:nvSpPr>
        <p:spPr>
          <a:xfrm>
            <a:off x="4494250" y="1852338"/>
            <a:ext cx="3332455" cy="36240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  <a:prstDash val="sys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1" tIns="34281" rIns="6856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-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30B387-9A43-60EB-489B-E3F7477FEE7C}"/>
              </a:ext>
            </a:extLst>
          </p:cNvPr>
          <p:cNvSpPr/>
          <p:nvPr/>
        </p:nvSpPr>
        <p:spPr>
          <a:xfrm>
            <a:off x="96626" y="2274446"/>
            <a:ext cx="1733607" cy="1680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95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HxGN EAM is the system of record for:</a:t>
            </a:r>
          </a:p>
          <a:p>
            <a:pPr marL="171400" marR="0" lvl="0" indent="-171400" algn="l" defTabSz="914112" rtl="0" eaLnBrk="0" fontAlgn="base" latinLnBrk="0" hangingPunct="0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36ACA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Assets</a:t>
            </a:r>
          </a:p>
          <a:p>
            <a:pPr marL="171400" marR="0" lvl="0" indent="-171400" algn="l" defTabSz="914112" rtl="0" eaLnBrk="0" fontAlgn="base" latinLnBrk="0" hangingPunct="0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36ACA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 Orders</a:t>
            </a:r>
          </a:p>
          <a:p>
            <a:pPr marL="171400" marR="0" lvl="0" indent="-171400" algn="l" defTabSz="914112" rtl="0" eaLnBrk="0" fontAlgn="base" latinLnBrk="0" hangingPunct="0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36ACA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Case Management</a:t>
            </a:r>
          </a:p>
          <a:p>
            <a:pPr marL="171400" marR="0" lvl="0" indent="-171400" algn="l" defTabSz="914112" rtl="0" eaLnBrk="0" fontAlgn="base" latinLnBrk="0" hangingPunct="0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36ACA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Document Management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1D3A7D-D462-C128-7AB8-A81ABE512FF2}"/>
              </a:ext>
            </a:extLst>
          </p:cNvPr>
          <p:cNvSpPr/>
          <p:nvPr/>
        </p:nvSpPr>
        <p:spPr>
          <a:xfrm>
            <a:off x="10495895" y="2334096"/>
            <a:ext cx="1658417" cy="14406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95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AKMS is the system of record for:</a:t>
            </a:r>
          </a:p>
          <a:p>
            <a:pPr marL="171400" marR="0" lvl="0" indent="-171400" algn="l" defTabSz="914112" rtl="0" eaLnBrk="0" fontAlgn="base" latinLnBrk="0" hangingPunct="0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36ACA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Content</a:t>
            </a:r>
          </a:p>
          <a:p>
            <a:pPr marL="171400" marR="0" lvl="0" indent="-171400" algn="l" defTabSz="914112" rtl="0" eaLnBrk="0" fontAlgn="base" latinLnBrk="0" hangingPunct="0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36ACA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Completions</a:t>
            </a:r>
          </a:p>
          <a:p>
            <a:pPr marL="0" marR="0" lvl="0" indent="0" algn="l" defTabSz="914112" rtl="0" eaLnBrk="0" fontAlgn="base" latinLnBrk="0" hangingPunct="0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36ACA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3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C4876-08D6-B9A6-3F25-4045C4012EC2}"/>
              </a:ext>
            </a:extLst>
          </p:cNvPr>
          <p:cNvSpPr/>
          <p:nvPr/>
        </p:nvSpPr>
        <p:spPr>
          <a:xfrm>
            <a:off x="1920689" y="1503961"/>
            <a:ext cx="2276184" cy="4298723"/>
          </a:xfrm>
          <a:prstGeom prst="rect">
            <a:avLst/>
          </a:prstGeom>
          <a:solidFill>
            <a:srgbClr val="A5D86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1" tIns="137134" rIns="68561" bIns="342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HxGN EAM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1BEA5-0499-6C9F-0556-92DCB74B81AF}"/>
              </a:ext>
            </a:extLst>
          </p:cNvPr>
          <p:cNvSpPr/>
          <p:nvPr/>
        </p:nvSpPr>
        <p:spPr>
          <a:xfrm>
            <a:off x="2080254" y="2493247"/>
            <a:ext cx="1919865" cy="479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1" tIns="34281" rIns="6856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Documents</a:t>
            </a:r>
          </a:p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(AKMS Metadata)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C699D-4400-B3D7-2B22-20CE412CECA5}"/>
              </a:ext>
            </a:extLst>
          </p:cNvPr>
          <p:cNvSpPr/>
          <p:nvPr/>
        </p:nvSpPr>
        <p:spPr>
          <a:xfrm>
            <a:off x="2073143" y="3187508"/>
            <a:ext cx="1919865" cy="752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1" tIns="34281" rIns="6856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Link Documents AKMS Type To</a:t>
            </a:r>
          </a:p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Equipment</a:t>
            </a:r>
          </a:p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Task Plan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DA443E-F715-3CAA-E011-4F74AAB2304E}"/>
              </a:ext>
            </a:extLst>
          </p:cNvPr>
          <p:cNvSpPr/>
          <p:nvPr/>
        </p:nvSpPr>
        <p:spPr>
          <a:xfrm>
            <a:off x="2112963" y="4209987"/>
            <a:ext cx="1919865" cy="752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1" tIns="34281" rIns="6856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Create Completion Document (e.g.</a:t>
            </a:r>
          </a:p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Equipment, Work Order)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795740-A99A-535F-A66C-5C2A9EB75B9A}"/>
              </a:ext>
            </a:extLst>
          </p:cNvPr>
          <p:cNvSpPr/>
          <p:nvPr/>
        </p:nvSpPr>
        <p:spPr>
          <a:xfrm>
            <a:off x="8078656" y="1488209"/>
            <a:ext cx="2276184" cy="4352293"/>
          </a:xfrm>
          <a:prstGeom prst="rect">
            <a:avLst/>
          </a:prstGeom>
          <a:solidFill>
            <a:schemeClr val="accent1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1" tIns="137134" rIns="68561" bIns="3428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FB4744-5950-2A0F-F702-D9BDE2CE8473}"/>
              </a:ext>
            </a:extLst>
          </p:cNvPr>
          <p:cNvCxnSpPr>
            <a:cxnSpLocks/>
          </p:cNvCxnSpPr>
          <p:nvPr/>
        </p:nvCxnSpPr>
        <p:spPr>
          <a:xfrm flipH="1">
            <a:off x="4196873" y="2758174"/>
            <a:ext cx="3908453" cy="0"/>
          </a:xfrm>
          <a:prstGeom prst="straightConnector1">
            <a:avLst/>
          </a:prstGeom>
          <a:ln w="57150" cap="rnd">
            <a:solidFill>
              <a:schemeClr val="accent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9B7880-9B96-1CE2-2E2E-9B6385516286}"/>
              </a:ext>
            </a:extLst>
          </p:cNvPr>
          <p:cNvCxnSpPr>
            <a:cxnSpLocks/>
          </p:cNvCxnSpPr>
          <p:nvPr/>
        </p:nvCxnSpPr>
        <p:spPr>
          <a:xfrm flipH="1">
            <a:off x="4196873" y="4400375"/>
            <a:ext cx="3908813" cy="0"/>
          </a:xfrm>
          <a:prstGeom prst="straightConnector1">
            <a:avLst/>
          </a:prstGeom>
          <a:ln w="57150" cap="rnd">
            <a:solidFill>
              <a:schemeClr val="bg1">
                <a:lumMod val="50000"/>
              </a:schemeClr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2063AD-DDD2-B33B-B46D-C43260C093B3}"/>
              </a:ext>
            </a:extLst>
          </p:cNvPr>
          <p:cNvCxnSpPr>
            <a:cxnSpLocks/>
          </p:cNvCxnSpPr>
          <p:nvPr/>
        </p:nvCxnSpPr>
        <p:spPr>
          <a:xfrm flipH="1">
            <a:off x="4196873" y="4699086"/>
            <a:ext cx="3876069" cy="0"/>
          </a:xfrm>
          <a:prstGeom prst="straightConnector1">
            <a:avLst/>
          </a:prstGeom>
          <a:ln w="57150" cap="rnd">
            <a:solidFill>
              <a:schemeClr val="accent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9E04C2-9E42-E8DC-2886-DB36F53FB2C2}"/>
              </a:ext>
            </a:extLst>
          </p:cNvPr>
          <p:cNvSpPr txBox="1"/>
          <p:nvPr/>
        </p:nvSpPr>
        <p:spPr>
          <a:xfrm>
            <a:off x="4852960" y="2798049"/>
            <a:ext cx="3419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Synchronize Content Metadata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AFED9A-F94E-BFEF-1EAC-9E71A7F92DB4}"/>
              </a:ext>
            </a:extLst>
          </p:cNvPr>
          <p:cNvSpPr txBox="1"/>
          <p:nvPr/>
        </p:nvSpPr>
        <p:spPr>
          <a:xfrm>
            <a:off x="4793134" y="3982482"/>
            <a:ext cx="3419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Content Ref, Work Order Number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6613C-12EE-443F-F426-32CDA9CC9F65}"/>
              </a:ext>
            </a:extLst>
          </p:cNvPr>
          <p:cNvSpPr txBox="1"/>
          <p:nvPr/>
        </p:nvSpPr>
        <p:spPr>
          <a:xfrm>
            <a:off x="4892977" y="4794887"/>
            <a:ext cx="299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Completion Number,  Status,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B671B8-BC50-3D5F-AABF-CE681278B69A}"/>
              </a:ext>
            </a:extLst>
          </p:cNvPr>
          <p:cNvSpPr/>
          <p:nvPr/>
        </p:nvSpPr>
        <p:spPr>
          <a:xfrm>
            <a:off x="8209945" y="2533031"/>
            <a:ext cx="1919865" cy="479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1" tIns="34281" rIns="6856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Procedures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04F96C-776F-ECEE-F643-4A4F7C4808B3}"/>
              </a:ext>
            </a:extLst>
          </p:cNvPr>
          <p:cNvSpPr/>
          <p:nvPr/>
        </p:nvSpPr>
        <p:spPr>
          <a:xfrm>
            <a:off x="8272529" y="4219119"/>
            <a:ext cx="1919865" cy="479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1" tIns="34281" rIns="6856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E3F068-586B-B223-CE5D-52F5F6D5480F}"/>
              </a:ext>
            </a:extLst>
          </p:cNvPr>
          <p:cNvSpPr/>
          <p:nvPr/>
        </p:nvSpPr>
        <p:spPr>
          <a:xfrm>
            <a:off x="5210480" y="2022909"/>
            <a:ext cx="1919865" cy="423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1" tIns="34281" rIns="68561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1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3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Databridge Pro or DCC*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6DEB76BA-0626-00F7-DAC7-5F8BBB45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6" y="78007"/>
            <a:ext cx="4514265" cy="977309"/>
          </a:xfrm>
        </p:spPr>
        <p:txBody>
          <a:bodyPr/>
          <a:lstStyle/>
          <a:p>
            <a:pPr algn="l"/>
            <a:r>
              <a:rPr lang="en-US" dirty="0"/>
              <a:t>High-level Data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DF193-E363-4066-EC7C-AD8A5F0EEB77}"/>
              </a:ext>
            </a:extLst>
          </p:cNvPr>
          <p:cNvSpPr txBox="1"/>
          <p:nvPr/>
        </p:nvSpPr>
        <p:spPr>
          <a:xfrm>
            <a:off x="231838" y="6418502"/>
            <a:ext cx="8758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*Integration via Databridge Cloud Connector (DCC) typically requires services support </a:t>
            </a:r>
          </a:p>
        </p:txBody>
      </p:sp>
    </p:spTree>
    <p:extLst>
      <p:ext uri="{BB962C8B-B14F-4D97-AF65-F5344CB8AC3E}">
        <p14:creationId xmlns:p14="http://schemas.microsoft.com/office/powerpoint/2010/main" val="605046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A54786-86D4-4F20-A653-8144E9B51C52}"/>
              </a:ext>
            </a:extLst>
          </p:cNvPr>
          <p:cNvSpPr txBox="1"/>
          <p:nvPr/>
        </p:nvSpPr>
        <p:spPr>
          <a:xfrm>
            <a:off x="4722332" y="199413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</a:pPr>
            <a:r>
              <a:rPr lang="en-US" b="1" spc="-37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60000"/>
                    </a:prstClr>
                  </a:outerShdw>
                </a:effectLst>
                <a:latin typeface="Arial" panose="020B0604020202020204" pitchFamily="34" charset="0"/>
                <a:ea typeface="ＭＳ Ｐゴシック" charset="-128"/>
              </a:rPr>
              <a:t>Live Demo</a:t>
            </a:r>
            <a:endParaRPr lang="en-US" dirty="0">
              <a:solidFill>
                <a:srgbClr val="545559"/>
              </a:solidFill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D4A5E1E8-0FC7-ED4F-0164-C28CE5B0D0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66" r="14266"/>
          <a:stretch/>
        </p:blipFill>
        <p:spPr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52 w 10000"/>
              <a:gd name="connsiteY2" fmla="*/ 9966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6 w 10006"/>
              <a:gd name="connsiteY0" fmla="*/ 0 h 9966"/>
              <a:gd name="connsiteX1" fmla="*/ 10006 w 10006"/>
              <a:gd name="connsiteY1" fmla="*/ 0 h 9966"/>
              <a:gd name="connsiteX2" fmla="*/ 9958 w 10006"/>
              <a:gd name="connsiteY2" fmla="*/ 9966 h 9966"/>
              <a:gd name="connsiteX3" fmla="*/ 0 w 10006"/>
              <a:gd name="connsiteY3" fmla="*/ 9915 h 9966"/>
              <a:gd name="connsiteX4" fmla="*/ 6 w 10006"/>
              <a:gd name="connsiteY4" fmla="*/ 0 h 9966"/>
              <a:gd name="connsiteX0" fmla="*/ 0 w 9994"/>
              <a:gd name="connsiteY0" fmla="*/ 0 h 10000"/>
              <a:gd name="connsiteX1" fmla="*/ 9994 w 9994"/>
              <a:gd name="connsiteY1" fmla="*/ 0 h 10000"/>
              <a:gd name="connsiteX2" fmla="*/ 9946 w 9994"/>
              <a:gd name="connsiteY2" fmla="*/ 10000 h 10000"/>
              <a:gd name="connsiteX3" fmla="*/ 36 w 9994"/>
              <a:gd name="connsiteY3" fmla="*/ 9936 h 10000"/>
              <a:gd name="connsiteX4" fmla="*/ 0 w 9994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952 w 10000"/>
              <a:gd name="connsiteY2" fmla="*/ 10000 h 10000"/>
              <a:gd name="connsiteX3" fmla="*/ 3 w 10000"/>
              <a:gd name="connsiteY3" fmla="*/ 9976 h 10000"/>
              <a:gd name="connsiteX4" fmla="*/ 0 w 10000"/>
              <a:gd name="connsiteY4" fmla="*/ 0 h 10000"/>
              <a:gd name="connsiteX0" fmla="*/ 0 w 9952"/>
              <a:gd name="connsiteY0" fmla="*/ 0 h 10000"/>
              <a:gd name="connsiteX1" fmla="*/ 9575 w 9952"/>
              <a:gd name="connsiteY1" fmla="*/ 674 h 10000"/>
              <a:gd name="connsiteX2" fmla="*/ 9952 w 9952"/>
              <a:gd name="connsiteY2" fmla="*/ 10000 h 10000"/>
              <a:gd name="connsiteX3" fmla="*/ 3 w 9952"/>
              <a:gd name="connsiteY3" fmla="*/ 9976 h 10000"/>
              <a:gd name="connsiteX4" fmla="*/ 0 w 9952"/>
              <a:gd name="connsiteY4" fmla="*/ 0 h 10000"/>
              <a:gd name="connsiteX0" fmla="*/ 0 w 10048"/>
              <a:gd name="connsiteY0" fmla="*/ 26 h 10026"/>
              <a:gd name="connsiteX1" fmla="*/ 10048 w 10048"/>
              <a:gd name="connsiteY1" fmla="*/ 0 h 10026"/>
              <a:gd name="connsiteX2" fmla="*/ 10000 w 10048"/>
              <a:gd name="connsiteY2" fmla="*/ 10026 h 10026"/>
              <a:gd name="connsiteX3" fmla="*/ 3 w 10048"/>
              <a:gd name="connsiteY3" fmla="*/ 10002 h 10026"/>
              <a:gd name="connsiteX4" fmla="*/ 0 w 10048"/>
              <a:gd name="connsiteY4" fmla="*/ 26 h 10026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9606 w 10048"/>
              <a:gd name="connsiteY2" fmla="*/ 9352 h 10002"/>
              <a:gd name="connsiteX3" fmla="*/ 3 w 10048"/>
              <a:gd name="connsiteY3" fmla="*/ 10002 h 10002"/>
              <a:gd name="connsiteX4" fmla="*/ 0 w 10048"/>
              <a:gd name="connsiteY4" fmla="*/ 26 h 10002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10017 w 10048"/>
              <a:gd name="connsiteY2" fmla="*/ 9999 h 10002"/>
              <a:gd name="connsiteX3" fmla="*/ 3 w 10048"/>
              <a:gd name="connsiteY3" fmla="*/ 10002 h 10002"/>
              <a:gd name="connsiteX4" fmla="*/ 0 w 10048"/>
              <a:gd name="connsiteY4" fmla="*/ 26 h 10002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10017 w 10048"/>
              <a:gd name="connsiteY2" fmla="*/ 9999 h 10002"/>
              <a:gd name="connsiteX3" fmla="*/ 3 w 10048"/>
              <a:gd name="connsiteY3" fmla="*/ 10002 h 10002"/>
              <a:gd name="connsiteX4" fmla="*/ 0 w 10048"/>
              <a:gd name="connsiteY4" fmla="*/ 26 h 10002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10017 w 10048"/>
              <a:gd name="connsiteY2" fmla="*/ 9999 h 10002"/>
              <a:gd name="connsiteX3" fmla="*/ 3 w 10048"/>
              <a:gd name="connsiteY3" fmla="*/ 10002 h 10002"/>
              <a:gd name="connsiteX4" fmla="*/ 0 w 10048"/>
              <a:gd name="connsiteY4" fmla="*/ 26 h 10002"/>
              <a:gd name="connsiteX0" fmla="*/ 0 w 10048"/>
              <a:gd name="connsiteY0" fmla="*/ 26 h 10002"/>
              <a:gd name="connsiteX1" fmla="*/ 10048 w 10048"/>
              <a:gd name="connsiteY1" fmla="*/ 0 h 10002"/>
              <a:gd name="connsiteX2" fmla="*/ 10017 w 10048"/>
              <a:gd name="connsiteY2" fmla="*/ 9999 h 10002"/>
              <a:gd name="connsiteX3" fmla="*/ 3 w 10048"/>
              <a:gd name="connsiteY3" fmla="*/ 10002 h 10002"/>
              <a:gd name="connsiteX4" fmla="*/ 0 w 10048"/>
              <a:gd name="connsiteY4" fmla="*/ 26 h 1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8" h="10002">
                <a:moveTo>
                  <a:pt x="0" y="26"/>
                </a:moveTo>
                <a:lnTo>
                  <a:pt x="10048" y="0"/>
                </a:lnTo>
                <a:cubicBezTo>
                  <a:pt x="10032" y="4999"/>
                  <a:pt x="10032" y="4999"/>
                  <a:pt x="10017" y="9999"/>
                </a:cubicBezTo>
                <a:lnTo>
                  <a:pt x="3" y="10002"/>
                </a:lnTo>
                <a:cubicBezTo>
                  <a:pt x="2" y="6677"/>
                  <a:pt x="1" y="3351"/>
                  <a:pt x="0" y="26"/>
                </a:cubicBezTo>
                <a:close/>
              </a:path>
            </a:pathLst>
          </a:custGeom>
          <a:effectLst>
            <a:innerShdw blurRad="12700" dist="254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7744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51AA1-28A1-BA3F-39C5-97A93AC88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AB69F58-A569-97CF-D7BE-3CDF4E605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227" y="2270156"/>
            <a:ext cx="5422020" cy="1466669"/>
          </a:xfrm>
        </p:spPr>
        <p:txBody>
          <a:bodyPr anchor="b">
            <a:noAutofit/>
          </a:bodyPr>
          <a:lstStyle/>
          <a:p>
            <a:r>
              <a:rPr lang="en-US" sz="4800" dirty="0"/>
              <a:t>Applying the capability</a:t>
            </a:r>
          </a:p>
        </p:txBody>
      </p:sp>
      <p:pic>
        <p:nvPicPr>
          <p:cNvPr id="6" name="Picture Placeholder 5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80FC9EC8-C50A-6521-356C-E177AF49F2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0117" r="9"/>
          <a:stretch>
            <a:fillRect/>
          </a:stretch>
        </p:blipFill>
        <p:spPr>
          <a:xfrm>
            <a:off x="14288" y="10633"/>
            <a:ext cx="6081712" cy="6858000"/>
          </a:xfrm>
          <a:solidFill>
            <a:srgbClr val="92D050">
              <a:alpha val="10023"/>
            </a:srgbClr>
          </a:solidFill>
        </p:spPr>
      </p:pic>
    </p:spTree>
    <p:extLst>
      <p:ext uri="{BB962C8B-B14F-4D97-AF65-F5344CB8AC3E}">
        <p14:creationId xmlns:p14="http://schemas.microsoft.com/office/powerpoint/2010/main" val="367841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CCD2-92A8-0FF0-DAD1-CA16BDE2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From “Everything” to the “Right Things”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4A2F9-8C30-2AB1-D029-B2E70D9A17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How to Decide What to Digitize First?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Not every task plan needs to be digitized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Start where risk, variability, and change are highest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Focus on procedures where failure has consequences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0CC7E-A53F-C081-C15C-16F46B124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What Belongs in AKMS?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Safety-critical or risk-sensitive tasks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Tasks with frequent revisions or engineering change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Procedures requiring judgment, validation, or sequencing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Tasks with embedded references (drawings, videos, specs)</a:t>
            </a:r>
          </a:p>
          <a:p>
            <a:pPr marL="361188" indent="-342900">
              <a:buFont typeface="Arial" panose="020B0604020202020204" pitchFamily="34" charset="0"/>
              <a:buChar char="•"/>
            </a:pPr>
            <a:r>
              <a:rPr lang="en-US" dirty="0"/>
              <a:t>Procedures executed inconsistently across sites</a:t>
            </a:r>
          </a:p>
        </p:txBody>
      </p:sp>
    </p:spTree>
    <p:extLst>
      <p:ext uri="{BB962C8B-B14F-4D97-AF65-F5344CB8AC3E}">
        <p14:creationId xmlns:p14="http://schemas.microsoft.com/office/powerpoint/2010/main" val="205996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0F63-8F4D-35FD-7F4F-E540CA99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How to implement your procedures </a:t>
            </a:r>
            <a:br>
              <a:rPr lang="en-US" i="1" dirty="0"/>
            </a:br>
            <a:r>
              <a:rPr lang="en-US" i="1" dirty="0"/>
              <a:t>&amp; execution data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350C9-3894-B277-3440-D9071B8BD754}"/>
              </a:ext>
            </a:extLst>
          </p:cNvPr>
          <p:cNvSpPr/>
          <p:nvPr/>
        </p:nvSpPr>
        <p:spPr>
          <a:xfrm>
            <a:off x="1365277" y="3277373"/>
            <a:ext cx="4449170" cy="16104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Track all your procedures in one system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Procedures are all centrally managed and suppling subscribers with the latest versions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Scalability and Longevity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CAEFB7-779D-D1C8-1A99-B5A85B983212}"/>
              </a:ext>
            </a:extLst>
          </p:cNvPr>
          <p:cNvGrpSpPr/>
          <p:nvPr/>
        </p:nvGrpSpPr>
        <p:grpSpPr>
          <a:xfrm>
            <a:off x="1365277" y="2671251"/>
            <a:ext cx="4449170" cy="606122"/>
            <a:chOff x="0" y="68894"/>
            <a:chExt cx="4449170" cy="4800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AD58E5-B3BB-DFE6-15C1-FC66B4744FD4}"/>
                </a:ext>
              </a:extLst>
            </p:cNvPr>
            <p:cNvSpPr/>
            <p:nvPr/>
          </p:nvSpPr>
          <p:spPr>
            <a:xfrm>
              <a:off x="0" y="68894"/>
              <a:ext cx="4449170" cy="4800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54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2B1013-0190-2ECF-2EC0-3266A635124C}"/>
                </a:ext>
              </a:extLst>
            </p:cNvPr>
            <p:cNvSpPr txBox="1"/>
            <p:nvPr/>
          </p:nvSpPr>
          <p:spPr>
            <a:xfrm>
              <a:off x="0" y="68894"/>
              <a:ext cx="4449170" cy="480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>
                  <a:latin typeface="Arial Nova Light" panose="020B0304020202020204" pitchFamily="34" charset="0"/>
                </a:rPr>
                <a:t>Enterprise-Wide Procedure Management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F3B628-67BC-3FE8-96ED-76BB7D9D9CB9}"/>
              </a:ext>
            </a:extLst>
          </p:cNvPr>
          <p:cNvGrpSpPr/>
          <p:nvPr/>
        </p:nvGrpSpPr>
        <p:grpSpPr>
          <a:xfrm>
            <a:off x="6343085" y="2671251"/>
            <a:ext cx="4449170" cy="606121"/>
            <a:chOff x="0" y="144617"/>
            <a:chExt cx="4449170" cy="6061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5CD7D3-9CC4-A1C2-D40F-D411B7774199}"/>
                </a:ext>
              </a:extLst>
            </p:cNvPr>
            <p:cNvSpPr/>
            <p:nvPr/>
          </p:nvSpPr>
          <p:spPr>
            <a:xfrm>
              <a:off x="0" y="144617"/>
              <a:ext cx="4449170" cy="606121"/>
            </a:xfrm>
            <a:prstGeom prst="rect">
              <a:avLst/>
            </a:prstGeom>
            <a:gradFill rotWithShape="0">
              <a:gsLst>
                <a:gs pos="0">
                  <a:srgbClr val="B26800"/>
                </a:gs>
                <a:gs pos="81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B268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B08B0D-1738-EDAD-3191-7E2AE964A084}"/>
                </a:ext>
              </a:extLst>
            </p:cNvPr>
            <p:cNvSpPr txBox="1"/>
            <p:nvPr/>
          </p:nvSpPr>
          <p:spPr>
            <a:xfrm>
              <a:off x="0" y="144617"/>
              <a:ext cx="4449170" cy="6061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904" tIns="69088" rIns="120904" bIns="69088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latin typeface="Arial Nova Light" panose="020B0304020202020204" pitchFamily="34" charset="0"/>
                </a:rPr>
                <a:t>Use-Case-Driven Procedure Management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EAE1F-9AA3-B6D5-1106-93892F21C320}"/>
              </a:ext>
            </a:extLst>
          </p:cNvPr>
          <p:cNvSpPr/>
          <p:nvPr/>
        </p:nvSpPr>
        <p:spPr>
          <a:xfrm>
            <a:off x="6343085" y="3277372"/>
            <a:ext cx="4449170" cy="161043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Asset Focused versus Operational Guidance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 Nova Light" panose="020B0304020202020204" pitchFamily="34" charset="0"/>
              </a:rPr>
              <a:t>Adjusts execution location dependent on outcome requirements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29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0F63-8F4D-35FD-7F4F-E540CA99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Case Driven</a:t>
            </a:r>
            <a:br>
              <a:rPr lang="en-US" dirty="0"/>
            </a:br>
            <a:r>
              <a:rPr lang="en-US" dirty="0"/>
              <a:t>Procedure Storage Decisions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E44AC4-428D-E0C9-B0C9-0A455352C625}"/>
              </a:ext>
            </a:extLst>
          </p:cNvPr>
          <p:cNvCxnSpPr>
            <a:cxnSpLocks/>
          </p:cNvCxnSpPr>
          <p:nvPr/>
        </p:nvCxnSpPr>
        <p:spPr>
          <a:xfrm>
            <a:off x="4544506" y="1874184"/>
            <a:ext cx="0" cy="4754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75CDB1-C199-1BCF-3389-263F955E19CC}"/>
              </a:ext>
            </a:extLst>
          </p:cNvPr>
          <p:cNvCxnSpPr>
            <a:cxnSpLocks/>
          </p:cNvCxnSpPr>
          <p:nvPr/>
        </p:nvCxnSpPr>
        <p:spPr>
          <a:xfrm flipH="1">
            <a:off x="1412641" y="2718816"/>
            <a:ext cx="92546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5A7323-A1ED-E2B8-4BE9-6ED277F7D286}"/>
              </a:ext>
            </a:extLst>
          </p:cNvPr>
          <p:cNvSpPr txBox="1"/>
          <p:nvPr/>
        </p:nvSpPr>
        <p:spPr>
          <a:xfrm>
            <a:off x="1400850" y="2866370"/>
            <a:ext cx="31188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cs typeface="Arial" panose="020B0604020202020204" pitchFamily="34" charset="0"/>
              </a:rPr>
              <a:t>Integration &amp; Workflow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cs typeface="Arial" panose="020B0604020202020204" pitchFamily="34" charset="0"/>
            </a:endParaRPr>
          </a:p>
          <a:p>
            <a:pPr algn="ctr"/>
            <a:endParaRPr lang="en-US" sz="1600" b="1" dirty="0"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cs typeface="Arial" panose="020B0604020202020204" pitchFamily="34" charset="0"/>
              </a:rPr>
              <a:t>Compliance &amp; Documentation</a:t>
            </a:r>
            <a:endParaRPr lang="en-SE" sz="1600" b="1" dirty="0"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cs typeface="Arial" panose="020B0604020202020204" pitchFamily="34" charset="0"/>
              </a:rPr>
              <a:t>Complexity &amp; Detail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cs typeface="Arial" panose="020B0604020202020204" pitchFamily="34" charset="0"/>
              </a:rPr>
              <a:t>Purpose and Context</a:t>
            </a:r>
          </a:p>
          <a:p>
            <a:pPr algn="ctr"/>
            <a:endParaRPr lang="en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9D2303-1FA8-F7A2-AD6C-09828088987B}"/>
              </a:ext>
            </a:extLst>
          </p:cNvPr>
          <p:cNvSpPr txBox="1"/>
          <p:nvPr/>
        </p:nvSpPr>
        <p:spPr>
          <a:xfrm>
            <a:off x="8038809" y="5841630"/>
            <a:ext cx="2752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Arial"/>
              </a:rPr>
              <a:t>Asset or Maintenance specific?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E0A204-E7B2-757C-216E-7478A93F10A7}"/>
              </a:ext>
            </a:extLst>
          </p:cNvPr>
          <p:cNvSpPr txBox="1"/>
          <p:nvPr/>
        </p:nvSpPr>
        <p:spPr>
          <a:xfrm>
            <a:off x="4632252" y="5733909"/>
            <a:ext cx="268833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cs typeface="Arial"/>
              </a:rPr>
              <a:t>Operational guidance or knowledge transfer?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14F85B-8B76-50AD-5757-DF9A6750A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204" y="1827487"/>
            <a:ext cx="957155" cy="743776"/>
          </a:xfrm>
          <a:prstGeom prst="rect">
            <a:avLst/>
          </a:prstGeom>
        </p:spPr>
      </p:pic>
      <p:pic>
        <p:nvPicPr>
          <p:cNvPr id="12" name="図 34" descr="ロゴ, 会社名&#10;&#10;自動的に生成された説明">
            <a:extLst>
              <a:ext uri="{FF2B5EF4-FFF2-40B4-BE49-F238E27FC236}">
                <a16:creationId xmlns:a16="http://schemas.microsoft.com/office/drawing/2014/main" id="{DF9FEDB4-15A8-EF1E-FDBB-BD1E53ABF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764" y="1874184"/>
            <a:ext cx="722820" cy="72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8A1291-3911-7510-4BA8-417C631DC664}"/>
              </a:ext>
            </a:extLst>
          </p:cNvPr>
          <p:cNvSpPr txBox="1"/>
          <p:nvPr/>
        </p:nvSpPr>
        <p:spPr>
          <a:xfrm>
            <a:off x="4632252" y="3814196"/>
            <a:ext cx="292749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cs typeface="Arial"/>
              </a:rPr>
              <a:t>Training or SOP documentation focused?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B3617-8A36-721A-567F-6410EB1C3A04}"/>
              </a:ext>
            </a:extLst>
          </p:cNvPr>
          <p:cNvSpPr txBox="1"/>
          <p:nvPr/>
        </p:nvSpPr>
        <p:spPr>
          <a:xfrm>
            <a:off x="7559747" y="3814196"/>
            <a:ext cx="292749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cs typeface="Arial"/>
              </a:rPr>
              <a:t>Regulatory, audit, or compliance traceability required?</a:t>
            </a:r>
            <a:endParaRPr lang="en-US" sz="14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6E44F0-93D6-2151-5A6E-0E1A46C54D74}"/>
              </a:ext>
            </a:extLst>
          </p:cNvPr>
          <p:cNvCxnSpPr>
            <a:cxnSpLocks/>
          </p:cNvCxnSpPr>
          <p:nvPr/>
        </p:nvCxnSpPr>
        <p:spPr>
          <a:xfrm>
            <a:off x="7559747" y="1874184"/>
            <a:ext cx="0" cy="47548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64D3F1-5061-0889-056A-ADAF918A005E}"/>
              </a:ext>
            </a:extLst>
          </p:cNvPr>
          <p:cNvSpPr txBox="1"/>
          <p:nvPr/>
        </p:nvSpPr>
        <p:spPr>
          <a:xfrm>
            <a:off x="4632252" y="4759436"/>
            <a:ext cx="292749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cs typeface="Arial"/>
              </a:rPr>
              <a:t>Embedded rich content required: diagrams, images, video?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F0F0A-0F03-F5F9-A1B8-417AF91EEE14}"/>
              </a:ext>
            </a:extLst>
          </p:cNvPr>
          <p:cNvSpPr txBox="1"/>
          <p:nvPr/>
        </p:nvSpPr>
        <p:spPr>
          <a:xfrm>
            <a:off x="7559747" y="4759436"/>
            <a:ext cx="333954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cs typeface="Arial"/>
              </a:rPr>
              <a:t>Requires readings, measurements, pass/fail data capture?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14E34-5C7E-F98A-B2A9-DD1DD7560BD5}"/>
              </a:ext>
            </a:extLst>
          </p:cNvPr>
          <p:cNvSpPr txBox="1"/>
          <p:nvPr/>
        </p:nvSpPr>
        <p:spPr>
          <a:xfrm>
            <a:off x="4607478" y="2891708"/>
            <a:ext cx="292749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cs typeface="Arial"/>
              </a:rPr>
              <a:t>Part of enterprise knowledge management?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12DA97-928E-24C7-05C8-BB327984E6F2}"/>
              </a:ext>
            </a:extLst>
          </p:cNvPr>
          <p:cNvSpPr txBox="1"/>
          <p:nvPr/>
        </p:nvSpPr>
        <p:spPr>
          <a:xfrm>
            <a:off x="7534973" y="2871853"/>
            <a:ext cx="333954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cs typeface="Arial"/>
              </a:rPr>
              <a:t>Triggers Work Orders or ties into asset lifecycle?</a:t>
            </a:r>
            <a:endParaRPr lang="en-US" sz="14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3C65A9-6CA1-2340-5C5B-AFDBAD1E21FC}"/>
              </a:ext>
            </a:extLst>
          </p:cNvPr>
          <p:cNvCxnSpPr>
            <a:cxnSpLocks/>
          </p:cNvCxnSpPr>
          <p:nvPr/>
        </p:nvCxnSpPr>
        <p:spPr>
          <a:xfrm flipH="1">
            <a:off x="1412641" y="3543004"/>
            <a:ext cx="92546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AAC298-AD2A-C268-1663-972661CB1DAE}"/>
              </a:ext>
            </a:extLst>
          </p:cNvPr>
          <p:cNvCxnSpPr>
            <a:cxnSpLocks/>
          </p:cNvCxnSpPr>
          <p:nvPr/>
        </p:nvCxnSpPr>
        <p:spPr>
          <a:xfrm flipH="1">
            <a:off x="1412641" y="4525643"/>
            <a:ext cx="92546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C5FB36-C985-38D2-627F-3E5786841965}"/>
              </a:ext>
            </a:extLst>
          </p:cNvPr>
          <p:cNvCxnSpPr>
            <a:cxnSpLocks/>
          </p:cNvCxnSpPr>
          <p:nvPr/>
        </p:nvCxnSpPr>
        <p:spPr>
          <a:xfrm flipH="1">
            <a:off x="1412641" y="5508282"/>
            <a:ext cx="92546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E3E0877-6BC1-6DB1-1B5E-46B0F447ED09}"/>
              </a:ext>
            </a:extLst>
          </p:cNvPr>
          <p:cNvSpPr txBox="1"/>
          <p:nvPr/>
        </p:nvSpPr>
        <p:spPr>
          <a:xfrm>
            <a:off x="1400850" y="2141296"/>
            <a:ext cx="3118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Consideration</a:t>
            </a:r>
            <a:endParaRPr lang="en-S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64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6AD744-C332-713F-A52A-404F140C9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084" y="505618"/>
            <a:ext cx="9046216" cy="60308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94104C-E884-1C0E-F66E-AF77390C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84" y="197747"/>
            <a:ext cx="9383486" cy="1187708"/>
          </a:xfrm>
        </p:spPr>
        <p:txBody>
          <a:bodyPr/>
          <a:lstStyle/>
          <a:p>
            <a:r>
              <a:rPr lang="en-US" dirty="0"/>
              <a:t>Implementation Pathway</a:t>
            </a:r>
          </a:p>
        </p:txBody>
      </p:sp>
    </p:spTree>
    <p:extLst>
      <p:ext uri="{BB962C8B-B14F-4D97-AF65-F5344CB8AC3E}">
        <p14:creationId xmlns:p14="http://schemas.microsoft.com/office/powerpoint/2010/main" val="431739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1CD8E-B190-6E69-C589-42E9A861F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6C14DDD-BDDC-8A78-33C5-859255BD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227" y="2270156"/>
            <a:ext cx="5422020" cy="1466669"/>
          </a:xfrm>
        </p:spPr>
        <p:txBody>
          <a:bodyPr anchor="b">
            <a:noAutofit/>
          </a:bodyPr>
          <a:lstStyle/>
          <a:p>
            <a:r>
              <a:rPr lang="en-US" sz="4800" dirty="0"/>
              <a:t>Closing</a:t>
            </a:r>
          </a:p>
        </p:txBody>
      </p:sp>
      <p:pic>
        <p:nvPicPr>
          <p:cNvPr id="4" name="Picture Placeholder 3" descr="A close-up of a person's hand on a wooden surface&#10;&#10;AI-generated content may be incorrect.">
            <a:extLst>
              <a:ext uri="{FF2B5EF4-FFF2-40B4-BE49-F238E27FC236}">
                <a16:creationId xmlns:a16="http://schemas.microsoft.com/office/drawing/2014/main" id="{E16EB2C0-E356-9111-07B1-D06BD18E6B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063" r="25063"/>
          <a:stretch>
            <a:fillRect/>
          </a:stretch>
        </p:blipFill>
        <p:spPr>
          <a:xfrm>
            <a:off x="14288" y="0"/>
            <a:ext cx="6081712" cy="6858000"/>
          </a:xfrm>
          <a:solidFill>
            <a:srgbClr val="92D050">
              <a:alpha val="10023"/>
            </a:srgbClr>
          </a:solidFill>
        </p:spPr>
      </p:pic>
    </p:spTree>
    <p:extLst>
      <p:ext uri="{BB962C8B-B14F-4D97-AF65-F5344CB8AC3E}">
        <p14:creationId xmlns:p14="http://schemas.microsoft.com/office/powerpoint/2010/main" val="291983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64BD-B5FB-B6BD-7F4F-68FD3F05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Operational Challenges → Value Drivers → Measurable Outcomes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1748BC-2C69-A167-13FD-44EF3F5B61C7}"/>
              </a:ext>
            </a:extLst>
          </p:cNvPr>
          <p:cNvGrpSpPr/>
          <p:nvPr/>
        </p:nvGrpSpPr>
        <p:grpSpPr>
          <a:xfrm>
            <a:off x="2174019" y="2055415"/>
            <a:ext cx="2403879" cy="3500450"/>
            <a:chOff x="6348733" y="2662607"/>
            <a:chExt cx="2403879" cy="26713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1C1688-4974-F30A-3E91-A7913F49B711}"/>
                </a:ext>
              </a:extLst>
            </p:cNvPr>
            <p:cNvSpPr/>
            <p:nvPr/>
          </p:nvSpPr>
          <p:spPr>
            <a:xfrm>
              <a:off x="6352205" y="2662607"/>
              <a:ext cx="2400066" cy="2671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bIns="91440" rtlCol="0" anchor="ctr">
              <a:normAutofit/>
            </a:bodyPr>
            <a:lstStyle/>
            <a:p>
              <a:pPr marL="0" marR="0" lvl="0" indent="0" algn="ctr" defTabSz="914256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15" normalizeH="0" baseline="0" noProof="0" dirty="0">
                <a:ln>
                  <a:noFill/>
                </a:ln>
                <a:solidFill>
                  <a:srgbClr val="26282C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15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Eliminates manual WO activity maintenance while ensuring technicians always execute the latest approved procedures. </a:t>
              </a: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-15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1,648 hours saved per year</a:t>
              </a:r>
            </a:p>
          </p:txBody>
        </p: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6D5B79A4-32C7-F774-60D7-EBDA8E9D553C}"/>
                </a:ext>
              </a:extLst>
            </p:cNvPr>
            <p:cNvSpPr/>
            <p:nvPr/>
          </p:nvSpPr>
          <p:spPr>
            <a:xfrm>
              <a:off x="7347034" y="2873927"/>
              <a:ext cx="402132" cy="624017"/>
            </a:xfrm>
            <a:custGeom>
              <a:avLst/>
              <a:gdLst>
                <a:gd name="connsiteX0" fmla="*/ 450533 w 548830"/>
                <a:gd name="connsiteY0" fmla="*/ 976313 h 976312"/>
                <a:gd name="connsiteX1" fmla="*/ 98108 w 548830"/>
                <a:gd name="connsiteY1" fmla="*/ 976313 h 976312"/>
                <a:gd name="connsiteX2" fmla="*/ 0 w 548830"/>
                <a:gd name="connsiteY2" fmla="*/ 878205 h 976312"/>
                <a:gd name="connsiteX3" fmla="*/ 0 w 548830"/>
                <a:gd name="connsiteY3" fmla="*/ 98012 h 976312"/>
                <a:gd name="connsiteX4" fmla="*/ 98203 w 548830"/>
                <a:gd name="connsiteY4" fmla="*/ 0 h 976312"/>
                <a:gd name="connsiteX5" fmla="*/ 450628 w 548830"/>
                <a:gd name="connsiteY5" fmla="*/ 0 h 976312"/>
                <a:gd name="connsiteX6" fmla="*/ 548831 w 548830"/>
                <a:gd name="connsiteY6" fmla="*/ 98012 h 976312"/>
                <a:gd name="connsiteX7" fmla="*/ 548831 w 548830"/>
                <a:gd name="connsiteY7" fmla="*/ 878205 h 976312"/>
                <a:gd name="connsiteX8" fmla="*/ 450533 w 548830"/>
                <a:gd name="connsiteY8" fmla="*/ 976313 h 976312"/>
                <a:gd name="connsiteX9" fmla="*/ 23813 w 548830"/>
                <a:gd name="connsiteY9" fmla="*/ 798767 h 976312"/>
                <a:gd name="connsiteX10" fmla="*/ 23813 w 548830"/>
                <a:gd name="connsiteY10" fmla="*/ 878205 h 976312"/>
                <a:gd name="connsiteX11" fmla="*/ 98203 w 548830"/>
                <a:gd name="connsiteY11" fmla="*/ 952500 h 976312"/>
                <a:gd name="connsiteX12" fmla="*/ 450628 w 548830"/>
                <a:gd name="connsiteY12" fmla="*/ 952500 h 976312"/>
                <a:gd name="connsiteX13" fmla="*/ 525018 w 548830"/>
                <a:gd name="connsiteY13" fmla="*/ 878205 h 976312"/>
                <a:gd name="connsiteX14" fmla="*/ 525018 w 548830"/>
                <a:gd name="connsiteY14" fmla="*/ 798767 h 976312"/>
                <a:gd name="connsiteX15" fmla="*/ 23813 w 548830"/>
                <a:gd name="connsiteY15" fmla="*/ 798767 h 976312"/>
                <a:gd name="connsiteX16" fmla="*/ 23813 w 548830"/>
                <a:gd name="connsiteY16" fmla="*/ 774954 h 976312"/>
                <a:gd name="connsiteX17" fmla="*/ 524923 w 548830"/>
                <a:gd name="connsiteY17" fmla="*/ 774954 h 976312"/>
                <a:gd name="connsiteX18" fmla="*/ 524923 w 548830"/>
                <a:gd name="connsiteY18" fmla="*/ 194310 h 976312"/>
                <a:gd name="connsiteX19" fmla="*/ 23813 w 548830"/>
                <a:gd name="connsiteY19" fmla="*/ 194310 h 976312"/>
                <a:gd name="connsiteX20" fmla="*/ 23813 w 548830"/>
                <a:gd name="connsiteY20" fmla="*/ 774954 h 976312"/>
                <a:gd name="connsiteX21" fmla="*/ 23813 w 548830"/>
                <a:gd name="connsiteY21" fmla="*/ 170498 h 976312"/>
                <a:gd name="connsiteX22" fmla="*/ 524923 w 548830"/>
                <a:gd name="connsiteY22" fmla="*/ 170498 h 976312"/>
                <a:gd name="connsiteX23" fmla="*/ 524923 w 548830"/>
                <a:gd name="connsiteY23" fmla="*/ 98108 h 976312"/>
                <a:gd name="connsiteX24" fmla="*/ 450533 w 548830"/>
                <a:gd name="connsiteY24" fmla="*/ 23908 h 976312"/>
                <a:gd name="connsiteX25" fmla="*/ 98108 w 548830"/>
                <a:gd name="connsiteY25" fmla="*/ 23908 h 976312"/>
                <a:gd name="connsiteX26" fmla="*/ 23813 w 548830"/>
                <a:gd name="connsiteY26" fmla="*/ 98012 h 976312"/>
                <a:gd name="connsiteX27" fmla="*/ 23813 w 548830"/>
                <a:gd name="connsiteY27" fmla="*/ 170498 h 976312"/>
                <a:gd name="connsiteX28" fmla="*/ 433673 w 548830"/>
                <a:gd name="connsiteY28" fmla="*/ 686467 h 976312"/>
                <a:gd name="connsiteX29" fmla="*/ 334042 w 548830"/>
                <a:gd name="connsiteY29" fmla="*/ 686467 h 976312"/>
                <a:gd name="connsiteX30" fmla="*/ 300609 w 548830"/>
                <a:gd name="connsiteY30" fmla="*/ 653034 h 976312"/>
                <a:gd name="connsiteX31" fmla="*/ 300609 w 548830"/>
                <a:gd name="connsiteY31" fmla="*/ 553403 h 976312"/>
                <a:gd name="connsiteX32" fmla="*/ 334042 w 548830"/>
                <a:gd name="connsiteY32" fmla="*/ 519970 h 976312"/>
                <a:gd name="connsiteX33" fmla="*/ 433673 w 548830"/>
                <a:gd name="connsiteY33" fmla="*/ 519970 h 976312"/>
                <a:gd name="connsiteX34" fmla="*/ 467106 w 548830"/>
                <a:gd name="connsiteY34" fmla="*/ 553403 h 976312"/>
                <a:gd name="connsiteX35" fmla="*/ 467106 w 548830"/>
                <a:gd name="connsiteY35" fmla="*/ 653034 h 976312"/>
                <a:gd name="connsiteX36" fmla="*/ 433673 w 548830"/>
                <a:gd name="connsiteY36" fmla="*/ 686467 h 976312"/>
                <a:gd name="connsiteX37" fmla="*/ 334042 w 548830"/>
                <a:gd name="connsiteY37" fmla="*/ 543782 h 976312"/>
                <a:gd name="connsiteX38" fmla="*/ 324422 w 548830"/>
                <a:gd name="connsiteY38" fmla="*/ 553403 h 976312"/>
                <a:gd name="connsiteX39" fmla="*/ 324422 w 548830"/>
                <a:gd name="connsiteY39" fmla="*/ 653034 h 976312"/>
                <a:gd name="connsiteX40" fmla="*/ 334042 w 548830"/>
                <a:gd name="connsiteY40" fmla="*/ 662654 h 976312"/>
                <a:gd name="connsiteX41" fmla="*/ 433673 w 548830"/>
                <a:gd name="connsiteY41" fmla="*/ 662654 h 976312"/>
                <a:gd name="connsiteX42" fmla="*/ 443294 w 548830"/>
                <a:gd name="connsiteY42" fmla="*/ 653034 h 976312"/>
                <a:gd name="connsiteX43" fmla="*/ 443294 w 548830"/>
                <a:gd name="connsiteY43" fmla="*/ 553403 h 976312"/>
                <a:gd name="connsiteX44" fmla="*/ 433673 w 548830"/>
                <a:gd name="connsiteY44" fmla="*/ 543782 h 976312"/>
                <a:gd name="connsiteX45" fmla="*/ 334042 w 548830"/>
                <a:gd name="connsiteY45" fmla="*/ 543782 h 976312"/>
                <a:gd name="connsiteX46" fmla="*/ 214313 w 548830"/>
                <a:gd name="connsiteY46" fmla="*/ 686467 h 976312"/>
                <a:gd name="connsiteX47" fmla="*/ 114681 w 548830"/>
                <a:gd name="connsiteY47" fmla="*/ 686467 h 976312"/>
                <a:gd name="connsiteX48" fmla="*/ 81248 w 548830"/>
                <a:gd name="connsiteY48" fmla="*/ 653034 h 976312"/>
                <a:gd name="connsiteX49" fmla="*/ 81248 w 548830"/>
                <a:gd name="connsiteY49" fmla="*/ 553403 h 976312"/>
                <a:gd name="connsiteX50" fmla="*/ 114681 w 548830"/>
                <a:gd name="connsiteY50" fmla="*/ 519970 h 976312"/>
                <a:gd name="connsiteX51" fmla="*/ 214313 w 548830"/>
                <a:gd name="connsiteY51" fmla="*/ 519970 h 976312"/>
                <a:gd name="connsiteX52" fmla="*/ 247745 w 548830"/>
                <a:gd name="connsiteY52" fmla="*/ 553403 h 976312"/>
                <a:gd name="connsiteX53" fmla="*/ 247745 w 548830"/>
                <a:gd name="connsiteY53" fmla="*/ 653034 h 976312"/>
                <a:gd name="connsiteX54" fmla="*/ 214313 w 548830"/>
                <a:gd name="connsiteY54" fmla="*/ 686467 h 976312"/>
                <a:gd name="connsiteX55" fmla="*/ 114681 w 548830"/>
                <a:gd name="connsiteY55" fmla="*/ 543782 h 976312"/>
                <a:gd name="connsiteX56" fmla="*/ 105061 w 548830"/>
                <a:gd name="connsiteY56" fmla="*/ 553403 h 976312"/>
                <a:gd name="connsiteX57" fmla="*/ 105061 w 548830"/>
                <a:gd name="connsiteY57" fmla="*/ 653034 h 976312"/>
                <a:gd name="connsiteX58" fmla="*/ 114681 w 548830"/>
                <a:gd name="connsiteY58" fmla="*/ 662654 h 976312"/>
                <a:gd name="connsiteX59" fmla="*/ 214313 w 548830"/>
                <a:gd name="connsiteY59" fmla="*/ 662654 h 976312"/>
                <a:gd name="connsiteX60" fmla="*/ 223933 w 548830"/>
                <a:gd name="connsiteY60" fmla="*/ 653034 h 976312"/>
                <a:gd name="connsiteX61" fmla="*/ 223933 w 548830"/>
                <a:gd name="connsiteY61" fmla="*/ 553403 h 976312"/>
                <a:gd name="connsiteX62" fmla="*/ 214313 w 548830"/>
                <a:gd name="connsiteY62" fmla="*/ 543782 h 976312"/>
                <a:gd name="connsiteX63" fmla="*/ 114681 w 548830"/>
                <a:gd name="connsiteY63" fmla="*/ 543782 h 976312"/>
                <a:gd name="connsiteX64" fmla="*/ 433673 w 548830"/>
                <a:gd name="connsiteY64" fmla="*/ 461010 h 976312"/>
                <a:gd name="connsiteX65" fmla="*/ 334042 w 548830"/>
                <a:gd name="connsiteY65" fmla="*/ 461010 h 976312"/>
                <a:gd name="connsiteX66" fmla="*/ 300609 w 548830"/>
                <a:gd name="connsiteY66" fmla="*/ 427577 h 976312"/>
                <a:gd name="connsiteX67" fmla="*/ 300609 w 548830"/>
                <a:gd name="connsiteY67" fmla="*/ 327946 h 976312"/>
                <a:gd name="connsiteX68" fmla="*/ 334042 w 548830"/>
                <a:gd name="connsiteY68" fmla="*/ 294513 h 976312"/>
                <a:gd name="connsiteX69" fmla="*/ 433673 w 548830"/>
                <a:gd name="connsiteY69" fmla="*/ 294513 h 976312"/>
                <a:gd name="connsiteX70" fmla="*/ 467106 w 548830"/>
                <a:gd name="connsiteY70" fmla="*/ 327946 h 976312"/>
                <a:gd name="connsiteX71" fmla="*/ 467106 w 548830"/>
                <a:gd name="connsiteY71" fmla="*/ 427673 h 976312"/>
                <a:gd name="connsiteX72" fmla="*/ 433673 w 548830"/>
                <a:gd name="connsiteY72" fmla="*/ 461010 h 976312"/>
                <a:gd name="connsiteX73" fmla="*/ 334042 w 548830"/>
                <a:gd name="connsiteY73" fmla="*/ 318325 h 976312"/>
                <a:gd name="connsiteX74" fmla="*/ 324422 w 548830"/>
                <a:gd name="connsiteY74" fmla="*/ 327946 h 976312"/>
                <a:gd name="connsiteX75" fmla="*/ 324422 w 548830"/>
                <a:gd name="connsiteY75" fmla="*/ 427673 h 976312"/>
                <a:gd name="connsiteX76" fmla="*/ 334042 w 548830"/>
                <a:gd name="connsiteY76" fmla="*/ 437293 h 976312"/>
                <a:gd name="connsiteX77" fmla="*/ 433673 w 548830"/>
                <a:gd name="connsiteY77" fmla="*/ 437293 h 976312"/>
                <a:gd name="connsiteX78" fmla="*/ 443294 w 548830"/>
                <a:gd name="connsiteY78" fmla="*/ 427673 h 976312"/>
                <a:gd name="connsiteX79" fmla="*/ 443294 w 548830"/>
                <a:gd name="connsiteY79" fmla="*/ 327946 h 976312"/>
                <a:gd name="connsiteX80" fmla="*/ 433673 w 548830"/>
                <a:gd name="connsiteY80" fmla="*/ 318325 h 976312"/>
                <a:gd name="connsiteX81" fmla="*/ 334042 w 548830"/>
                <a:gd name="connsiteY81" fmla="*/ 318325 h 976312"/>
                <a:gd name="connsiteX82" fmla="*/ 214313 w 548830"/>
                <a:gd name="connsiteY82" fmla="*/ 461010 h 976312"/>
                <a:gd name="connsiteX83" fmla="*/ 114681 w 548830"/>
                <a:gd name="connsiteY83" fmla="*/ 461010 h 976312"/>
                <a:gd name="connsiteX84" fmla="*/ 81248 w 548830"/>
                <a:gd name="connsiteY84" fmla="*/ 427577 h 976312"/>
                <a:gd name="connsiteX85" fmla="*/ 81248 w 548830"/>
                <a:gd name="connsiteY85" fmla="*/ 327946 h 976312"/>
                <a:gd name="connsiteX86" fmla="*/ 114681 w 548830"/>
                <a:gd name="connsiteY86" fmla="*/ 294513 h 976312"/>
                <a:gd name="connsiteX87" fmla="*/ 214313 w 548830"/>
                <a:gd name="connsiteY87" fmla="*/ 294513 h 976312"/>
                <a:gd name="connsiteX88" fmla="*/ 247745 w 548830"/>
                <a:gd name="connsiteY88" fmla="*/ 327946 h 976312"/>
                <a:gd name="connsiteX89" fmla="*/ 247745 w 548830"/>
                <a:gd name="connsiteY89" fmla="*/ 427673 h 976312"/>
                <a:gd name="connsiteX90" fmla="*/ 214313 w 548830"/>
                <a:gd name="connsiteY90" fmla="*/ 461010 h 976312"/>
                <a:gd name="connsiteX91" fmla="*/ 114681 w 548830"/>
                <a:gd name="connsiteY91" fmla="*/ 318325 h 976312"/>
                <a:gd name="connsiteX92" fmla="*/ 105061 w 548830"/>
                <a:gd name="connsiteY92" fmla="*/ 327946 h 976312"/>
                <a:gd name="connsiteX93" fmla="*/ 105061 w 548830"/>
                <a:gd name="connsiteY93" fmla="*/ 427673 h 976312"/>
                <a:gd name="connsiteX94" fmla="*/ 114681 w 548830"/>
                <a:gd name="connsiteY94" fmla="*/ 437293 h 976312"/>
                <a:gd name="connsiteX95" fmla="*/ 214313 w 548830"/>
                <a:gd name="connsiteY95" fmla="*/ 437293 h 976312"/>
                <a:gd name="connsiteX96" fmla="*/ 223933 w 548830"/>
                <a:gd name="connsiteY96" fmla="*/ 427673 h 976312"/>
                <a:gd name="connsiteX97" fmla="*/ 223933 w 548830"/>
                <a:gd name="connsiteY97" fmla="*/ 327946 h 976312"/>
                <a:gd name="connsiteX98" fmla="*/ 214313 w 548830"/>
                <a:gd name="connsiteY98" fmla="*/ 318325 h 976312"/>
                <a:gd name="connsiteX99" fmla="*/ 114681 w 548830"/>
                <a:gd name="connsiteY99" fmla="*/ 318325 h 976312"/>
                <a:gd name="connsiteX100" fmla="*/ 335566 w 548830"/>
                <a:gd name="connsiteY100" fmla="*/ 89059 h 976312"/>
                <a:gd name="connsiteX101" fmla="*/ 213169 w 548830"/>
                <a:gd name="connsiteY101" fmla="*/ 89059 h 976312"/>
                <a:gd name="connsiteX102" fmla="*/ 201263 w 548830"/>
                <a:gd name="connsiteY102" fmla="*/ 77153 h 976312"/>
                <a:gd name="connsiteX103" fmla="*/ 213169 w 548830"/>
                <a:gd name="connsiteY103" fmla="*/ 65246 h 976312"/>
                <a:gd name="connsiteX104" fmla="*/ 335471 w 548830"/>
                <a:gd name="connsiteY104" fmla="*/ 65246 h 976312"/>
                <a:gd name="connsiteX105" fmla="*/ 347377 w 548830"/>
                <a:gd name="connsiteY105" fmla="*/ 77153 h 976312"/>
                <a:gd name="connsiteX106" fmla="*/ 335566 w 548830"/>
                <a:gd name="connsiteY106" fmla="*/ 89059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8830" h="976312">
                  <a:moveTo>
                    <a:pt x="450533" y="976313"/>
                  </a:moveTo>
                  <a:lnTo>
                    <a:pt x="98108" y="976313"/>
                  </a:lnTo>
                  <a:cubicBezTo>
                    <a:pt x="44006" y="976313"/>
                    <a:pt x="0" y="932307"/>
                    <a:pt x="0" y="878205"/>
                  </a:cubicBezTo>
                  <a:lnTo>
                    <a:pt x="0" y="98012"/>
                  </a:lnTo>
                  <a:cubicBezTo>
                    <a:pt x="0" y="44006"/>
                    <a:pt x="44006" y="0"/>
                    <a:pt x="98203" y="0"/>
                  </a:cubicBezTo>
                  <a:lnTo>
                    <a:pt x="450628" y="0"/>
                  </a:lnTo>
                  <a:cubicBezTo>
                    <a:pt x="504730" y="0"/>
                    <a:pt x="548831" y="44006"/>
                    <a:pt x="548831" y="98012"/>
                  </a:cubicBezTo>
                  <a:lnTo>
                    <a:pt x="548831" y="878205"/>
                  </a:lnTo>
                  <a:cubicBezTo>
                    <a:pt x="548735" y="932307"/>
                    <a:pt x="504730" y="976313"/>
                    <a:pt x="450533" y="976313"/>
                  </a:cubicBezTo>
                  <a:close/>
                  <a:moveTo>
                    <a:pt x="23813" y="798767"/>
                  </a:moveTo>
                  <a:lnTo>
                    <a:pt x="23813" y="878205"/>
                  </a:lnTo>
                  <a:cubicBezTo>
                    <a:pt x="23813" y="919163"/>
                    <a:pt x="57150" y="952500"/>
                    <a:pt x="98203" y="952500"/>
                  </a:cubicBezTo>
                  <a:lnTo>
                    <a:pt x="450628" y="952500"/>
                  </a:lnTo>
                  <a:cubicBezTo>
                    <a:pt x="491585" y="952500"/>
                    <a:pt x="525018" y="919163"/>
                    <a:pt x="525018" y="878205"/>
                  </a:cubicBezTo>
                  <a:lnTo>
                    <a:pt x="525018" y="798767"/>
                  </a:lnTo>
                  <a:lnTo>
                    <a:pt x="23813" y="798767"/>
                  </a:lnTo>
                  <a:close/>
                  <a:moveTo>
                    <a:pt x="23813" y="774954"/>
                  </a:moveTo>
                  <a:lnTo>
                    <a:pt x="524923" y="774954"/>
                  </a:lnTo>
                  <a:lnTo>
                    <a:pt x="524923" y="194310"/>
                  </a:lnTo>
                  <a:lnTo>
                    <a:pt x="23813" y="194310"/>
                  </a:lnTo>
                  <a:lnTo>
                    <a:pt x="23813" y="774954"/>
                  </a:lnTo>
                  <a:close/>
                  <a:moveTo>
                    <a:pt x="23813" y="170498"/>
                  </a:moveTo>
                  <a:lnTo>
                    <a:pt x="524923" y="170498"/>
                  </a:lnTo>
                  <a:lnTo>
                    <a:pt x="524923" y="98108"/>
                  </a:lnTo>
                  <a:cubicBezTo>
                    <a:pt x="524923" y="57150"/>
                    <a:pt x="491585" y="23908"/>
                    <a:pt x="450533" y="23908"/>
                  </a:cubicBezTo>
                  <a:lnTo>
                    <a:pt x="98108" y="23908"/>
                  </a:lnTo>
                  <a:cubicBezTo>
                    <a:pt x="57150" y="23813"/>
                    <a:pt x="23813" y="57150"/>
                    <a:pt x="23813" y="98012"/>
                  </a:cubicBezTo>
                  <a:lnTo>
                    <a:pt x="23813" y="170498"/>
                  </a:lnTo>
                  <a:close/>
                  <a:moveTo>
                    <a:pt x="433673" y="686467"/>
                  </a:moveTo>
                  <a:lnTo>
                    <a:pt x="334042" y="686467"/>
                  </a:lnTo>
                  <a:cubicBezTo>
                    <a:pt x="315659" y="686467"/>
                    <a:pt x="300609" y="671513"/>
                    <a:pt x="300609" y="653034"/>
                  </a:cubicBezTo>
                  <a:lnTo>
                    <a:pt x="300609" y="553403"/>
                  </a:lnTo>
                  <a:cubicBezTo>
                    <a:pt x="300609" y="535019"/>
                    <a:pt x="315563" y="519970"/>
                    <a:pt x="334042" y="519970"/>
                  </a:cubicBezTo>
                  <a:lnTo>
                    <a:pt x="433673" y="519970"/>
                  </a:lnTo>
                  <a:cubicBezTo>
                    <a:pt x="452057" y="519970"/>
                    <a:pt x="467106" y="534924"/>
                    <a:pt x="467106" y="553403"/>
                  </a:cubicBezTo>
                  <a:lnTo>
                    <a:pt x="467106" y="653034"/>
                  </a:lnTo>
                  <a:cubicBezTo>
                    <a:pt x="467106" y="671513"/>
                    <a:pt x="452152" y="686467"/>
                    <a:pt x="433673" y="686467"/>
                  </a:cubicBezTo>
                  <a:close/>
                  <a:moveTo>
                    <a:pt x="334042" y="543782"/>
                  </a:moveTo>
                  <a:cubicBezTo>
                    <a:pt x="328708" y="543782"/>
                    <a:pt x="324422" y="548069"/>
                    <a:pt x="324422" y="553403"/>
                  </a:cubicBezTo>
                  <a:lnTo>
                    <a:pt x="324422" y="653034"/>
                  </a:lnTo>
                  <a:cubicBezTo>
                    <a:pt x="324422" y="658368"/>
                    <a:pt x="328708" y="662654"/>
                    <a:pt x="334042" y="662654"/>
                  </a:cubicBezTo>
                  <a:lnTo>
                    <a:pt x="433673" y="662654"/>
                  </a:lnTo>
                  <a:cubicBezTo>
                    <a:pt x="439007" y="662654"/>
                    <a:pt x="443294" y="658368"/>
                    <a:pt x="443294" y="653034"/>
                  </a:cubicBezTo>
                  <a:lnTo>
                    <a:pt x="443294" y="553403"/>
                  </a:lnTo>
                  <a:cubicBezTo>
                    <a:pt x="443294" y="548069"/>
                    <a:pt x="439007" y="543782"/>
                    <a:pt x="433673" y="543782"/>
                  </a:cubicBezTo>
                  <a:lnTo>
                    <a:pt x="334042" y="543782"/>
                  </a:lnTo>
                  <a:close/>
                  <a:moveTo>
                    <a:pt x="214313" y="686467"/>
                  </a:moveTo>
                  <a:lnTo>
                    <a:pt x="114681" y="686467"/>
                  </a:lnTo>
                  <a:cubicBezTo>
                    <a:pt x="96298" y="686467"/>
                    <a:pt x="81248" y="671513"/>
                    <a:pt x="81248" y="653034"/>
                  </a:cubicBezTo>
                  <a:lnTo>
                    <a:pt x="81248" y="553403"/>
                  </a:lnTo>
                  <a:cubicBezTo>
                    <a:pt x="81248" y="535019"/>
                    <a:pt x="96203" y="519970"/>
                    <a:pt x="114681" y="519970"/>
                  </a:cubicBezTo>
                  <a:lnTo>
                    <a:pt x="214313" y="519970"/>
                  </a:lnTo>
                  <a:cubicBezTo>
                    <a:pt x="232696" y="519970"/>
                    <a:pt x="247745" y="534924"/>
                    <a:pt x="247745" y="553403"/>
                  </a:cubicBezTo>
                  <a:lnTo>
                    <a:pt x="247745" y="653034"/>
                  </a:lnTo>
                  <a:cubicBezTo>
                    <a:pt x="247745" y="671513"/>
                    <a:pt x="232791" y="686467"/>
                    <a:pt x="214313" y="686467"/>
                  </a:cubicBezTo>
                  <a:close/>
                  <a:moveTo>
                    <a:pt x="114681" y="543782"/>
                  </a:moveTo>
                  <a:cubicBezTo>
                    <a:pt x="109347" y="543782"/>
                    <a:pt x="105061" y="548069"/>
                    <a:pt x="105061" y="553403"/>
                  </a:cubicBezTo>
                  <a:lnTo>
                    <a:pt x="105061" y="653034"/>
                  </a:lnTo>
                  <a:cubicBezTo>
                    <a:pt x="105061" y="658368"/>
                    <a:pt x="109347" y="662654"/>
                    <a:pt x="114681" y="662654"/>
                  </a:cubicBezTo>
                  <a:lnTo>
                    <a:pt x="214313" y="662654"/>
                  </a:lnTo>
                  <a:cubicBezTo>
                    <a:pt x="219647" y="662654"/>
                    <a:pt x="223933" y="658368"/>
                    <a:pt x="223933" y="653034"/>
                  </a:cubicBezTo>
                  <a:lnTo>
                    <a:pt x="223933" y="553403"/>
                  </a:lnTo>
                  <a:cubicBezTo>
                    <a:pt x="223933" y="548069"/>
                    <a:pt x="219647" y="543782"/>
                    <a:pt x="214313" y="543782"/>
                  </a:cubicBezTo>
                  <a:lnTo>
                    <a:pt x="114681" y="543782"/>
                  </a:lnTo>
                  <a:close/>
                  <a:moveTo>
                    <a:pt x="433673" y="461010"/>
                  </a:moveTo>
                  <a:lnTo>
                    <a:pt x="334042" y="461010"/>
                  </a:lnTo>
                  <a:cubicBezTo>
                    <a:pt x="315659" y="461010"/>
                    <a:pt x="300609" y="446056"/>
                    <a:pt x="300609" y="427577"/>
                  </a:cubicBezTo>
                  <a:lnTo>
                    <a:pt x="300609" y="327946"/>
                  </a:lnTo>
                  <a:cubicBezTo>
                    <a:pt x="300609" y="309563"/>
                    <a:pt x="315563" y="294513"/>
                    <a:pt x="334042" y="294513"/>
                  </a:cubicBezTo>
                  <a:lnTo>
                    <a:pt x="433673" y="294513"/>
                  </a:lnTo>
                  <a:cubicBezTo>
                    <a:pt x="452057" y="294513"/>
                    <a:pt x="467106" y="309467"/>
                    <a:pt x="467106" y="327946"/>
                  </a:cubicBezTo>
                  <a:lnTo>
                    <a:pt x="467106" y="427673"/>
                  </a:lnTo>
                  <a:cubicBezTo>
                    <a:pt x="467106" y="446056"/>
                    <a:pt x="452152" y="461010"/>
                    <a:pt x="433673" y="461010"/>
                  </a:cubicBezTo>
                  <a:close/>
                  <a:moveTo>
                    <a:pt x="334042" y="318325"/>
                  </a:moveTo>
                  <a:cubicBezTo>
                    <a:pt x="328708" y="318325"/>
                    <a:pt x="324422" y="322612"/>
                    <a:pt x="324422" y="327946"/>
                  </a:cubicBezTo>
                  <a:lnTo>
                    <a:pt x="324422" y="427673"/>
                  </a:lnTo>
                  <a:cubicBezTo>
                    <a:pt x="324422" y="433007"/>
                    <a:pt x="328708" y="437293"/>
                    <a:pt x="334042" y="437293"/>
                  </a:cubicBezTo>
                  <a:lnTo>
                    <a:pt x="433673" y="437293"/>
                  </a:lnTo>
                  <a:cubicBezTo>
                    <a:pt x="439007" y="437293"/>
                    <a:pt x="443294" y="433007"/>
                    <a:pt x="443294" y="427673"/>
                  </a:cubicBezTo>
                  <a:lnTo>
                    <a:pt x="443294" y="327946"/>
                  </a:lnTo>
                  <a:cubicBezTo>
                    <a:pt x="443294" y="322612"/>
                    <a:pt x="439007" y="318325"/>
                    <a:pt x="433673" y="318325"/>
                  </a:cubicBezTo>
                  <a:lnTo>
                    <a:pt x="334042" y="318325"/>
                  </a:lnTo>
                  <a:close/>
                  <a:moveTo>
                    <a:pt x="214313" y="461010"/>
                  </a:moveTo>
                  <a:lnTo>
                    <a:pt x="114681" y="461010"/>
                  </a:lnTo>
                  <a:cubicBezTo>
                    <a:pt x="96298" y="461010"/>
                    <a:pt x="81248" y="446056"/>
                    <a:pt x="81248" y="427577"/>
                  </a:cubicBezTo>
                  <a:lnTo>
                    <a:pt x="81248" y="327946"/>
                  </a:lnTo>
                  <a:cubicBezTo>
                    <a:pt x="81248" y="309563"/>
                    <a:pt x="96203" y="294513"/>
                    <a:pt x="114681" y="294513"/>
                  </a:cubicBezTo>
                  <a:lnTo>
                    <a:pt x="214313" y="294513"/>
                  </a:lnTo>
                  <a:cubicBezTo>
                    <a:pt x="232696" y="294513"/>
                    <a:pt x="247745" y="309467"/>
                    <a:pt x="247745" y="327946"/>
                  </a:cubicBezTo>
                  <a:lnTo>
                    <a:pt x="247745" y="427673"/>
                  </a:lnTo>
                  <a:cubicBezTo>
                    <a:pt x="247745" y="446056"/>
                    <a:pt x="232791" y="461010"/>
                    <a:pt x="214313" y="461010"/>
                  </a:cubicBezTo>
                  <a:close/>
                  <a:moveTo>
                    <a:pt x="114681" y="318325"/>
                  </a:moveTo>
                  <a:cubicBezTo>
                    <a:pt x="109347" y="318325"/>
                    <a:pt x="105061" y="322612"/>
                    <a:pt x="105061" y="327946"/>
                  </a:cubicBezTo>
                  <a:lnTo>
                    <a:pt x="105061" y="427673"/>
                  </a:lnTo>
                  <a:cubicBezTo>
                    <a:pt x="105061" y="433007"/>
                    <a:pt x="109347" y="437293"/>
                    <a:pt x="114681" y="437293"/>
                  </a:cubicBezTo>
                  <a:lnTo>
                    <a:pt x="214313" y="437293"/>
                  </a:lnTo>
                  <a:cubicBezTo>
                    <a:pt x="219647" y="437293"/>
                    <a:pt x="223933" y="433007"/>
                    <a:pt x="223933" y="427673"/>
                  </a:cubicBezTo>
                  <a:lnTo>
                    <a:pt x="223933" y="327946"/>
                  </a:lnTo>
                  <a:cubicBezTo>
                    <a:pt x="223933" y="322612"/>
                    <a:pt x="219647" y="318325"/>
                    <a:pt x="214313" y="318325"/>
                  </a:cubicBezTo>
                  <a:lnTo>
                    <a:pt x="114681" y="318325"/>
                  </a:lnTo>
                  <a:close/>
                  <a:moveTo>
                    <a:pt x="335566" y="89059"/>
                  </a:moveTo>
                  <a:lnTo>
                    <a:pt x="213169" y="89059"/>
                  </a:lnTo>
                  <a:cubicBezTo>
                    <a:pt x="206597" y="89059"/>
                    <a:pt x="201263" y="83725"/>
                    <a:pt x="201263" y="77153"/>
                  </a:cubicBezTo>
                  <a:cubicBezTo>
                    <a:pt x="201263" y="70580"/>
                    <a:pt x="206597" y="65246"/>
                    <a:pt x="213169" y="65246"/>
                  </a:cubicBezTo>
                  <a:lnTo>
                    <a:pt x="335471" y="65246"/>
                  </a:lnTo>
                  <a:cubicBezTo>
                    <a:pt x="342043" y="65246"/>
                    <a:pt x="347377" y="70580"/>
                    <a:pt x="347377" y="77153"/>
                  </a:cubicBezTo>
                  <a:cubicBezTo>
                    <a:pt x="347377" y="83725"/>
                    <a:pt x="342138" y="89059"/>
                    <a:pt x="335566" y="89059"/>
                  </a:cubicBez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3"/>
                </a:gs>
              </a:gsLst>
              <a:lin ang="30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12B4D29-7AAE-9E9D-BBEE-C48E325A1F39}"/>
                </a:ext>
              </a:extLst>
            </p:cNvPr>
            <p:cNvCxnSpPr>
              <a:cxnSpLocks/>
            </p:cNvCxnSpPr>
            <p:nvPr/>
          </p:nvCxnSpPr>
          <p:spPr>
            <a:xfrm>
              <a:off x="6348733" y="2662607"/>
              <a:ext cx="2398735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2C065D-E9FF-CB32-CCE2-0108156D7A4C}"/>
                </a:ext>
              </a:extLst>
            </p:cNvPr>
            <p:cNvSpPr/>
            <p:nvPr/>
          </p:nvSpPr>
          <p:spPr>
            <a:xfrm>
              <a:off x="6353877" y="3455153"/>
              <a:ext cx="2398735" cy="565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Procedure Currency</a:t>
              </a:r>
              <a:endParaRPr lang="en-SE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49CF79-C327-478F-66E1-C224633CB41D}"/>
              </a:ext>
            </a:extLst>
          </p:cNvPr>
          <p:cNvGrpSpPr/>
          <p:nvPr/>
        </p:nvGrpSpPr>
        <p:grpSpPr>
          <a:xfrm>
            <a:off x="5206088" y="2055415"/>
            <a:ext cx="2404043" cy="3500444"/>
            <a:chOff x="3422855" y="2662607"/>
            <a:chExt cx="2404043" cy="26713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29C6F9-E47E-1136-A0DB-4D04FCFFF09D}"/>
                </a:ext>
              </a:extLst>
            </p:cNvPr>
            <p:cNvSpPr/>
            <p:nvPr/>
          </p:nvSpPr>
          <p:spPr>
            <a:xfrm>
              <a:off x="3426832" y="2662607"/>
              <a:ext cx="2400066" cy="2671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bIns="91440" rtlCol="0" anchor="ctr">
              <a:normAutofit lnSpcReduction="10000"/>
            </a:bodyPr>
            <a:lstStyle/>
            <a:p>
              <a:pPr lvl="0" algn="ctr" defTabSz="914256" eaLnBrk="1" fontAlgn="auto" hangingPunct="1">
                <a:spcBef>
                  <a:spcPts val="900"/>
                </a:spcBef>
                <a:spcAft>
                  <a:spcPts val="0"/>
                </a:spcAft>
                <a:defRPr/>
              </a:pPr>
              <a:endParaRPr lang="en-US" sz="1100" spc="-15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lvl="0" algn="ctr" defTabSz="914256" eaLnBrk="1" fontAlgn="auto" hangingPunct="1">
                <a:spcBef>
                  <a:spcPts val="900"/>
                </a:spcBef>
                <a:spcAft>
                  <a:spcPts val="0"/>
                </a:spcAft>
                <a:defRPr/>
              </a:pPr>
              <a:endParaRPr lang="en-US" sz="1100" spc="-15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lvl="0" algn="ctr" defTabSz="914256" eaLnBrk="1" fontAlgn="auto" hangingPunct="1">
                <a:spcBef>
                  <a:spcPts val="900"/>
                </a:spcBef>
                <a:spcAft>
                  <a:spcPts val="0"/>
                </a:spcAft>
                <a:defRPr/>
              </a:pPr>
              <a:endParaRPr lang="en-US" sz="1100" spc="-15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lvl="0" algn="ctr" defTabSz="914256" eaLnBrk="1" fontAlgn="auto" hangingPunct="1">
                <a:spcBef>
                  <a:spcPts val="900"/>
                </a:spcBef>
                <a:spcAft>
                  <a:spcPts val="0"/>
                </a:spcAft>
                <a:defRPr/>
              </a:pPr>
              <a:endParaRPr lang="en-US" sz="1100" spc="-15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  <a:p>
              <a:pPr lvl="0" algn="ctr" defTabSz="914256" eaLnBrk="1" fontAlgn="auto" hangingPunct="1">
                <a:spcBef>
                  <a:spcPts val="900"/>
                </a:spcBef>
                <a:spcAft>
                  <a:spcPts val="0"/>
                </a:spcAft>
                <a:defRPr/>
              </a:pPr>
              <a:r>
                <a:rPr lang="en-US" sz="1100" spc="-15" dirty="0">
                  <a:solidFill>
                    <a:schemeClr val="tx1"/>
                  </a:solidFill>
                  <a:latin typeface="Arial" panose="020B0604020202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Ability to evaluate procedure execution efficiency across organization and identify areas of under efficiency and areas for improvement.</a:t>
              </a:r>
            </a:p>
            <a:p>
              <a:pPr lvl="0" algn="ctr" defTabSz="914256" eaLnBrk="1" fontAlgn="auto" hangingPunct="1">
                <a:spcBef>
                  <a:spcPts val="900"/>
                </a:spcBef>
                <a:spcAft>
                  <a:spcPts val="0"/>
                </a:spcAft>
                <a:defRPr/>
              </a:pPr>
              <a:r>
                <a:rPr lang="en-US" sz="1100" b="1" spc="-15" dirty="0">
                  <a:solidFill>
                    <a:schemeClr val="tx1"/>
                  </a:solidFill>
                  <a:latin typeface="Arial" panose="020B0604020202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Reduced procedure execution time by 10%</a:t>
              </a:r>
            </a:p>
            <a:p>
              <a:pPr lvl="0" algn="ctr" defTabSz="914256" eaLnBrk="1" fontAlgn="auto" hangingPunct="1">
                <a:spcBef>
                  <a:spcPts val="900"/>
                </a:spcBef>
                <a:spcAft>
                  <a:spcPts val="0"/>
                </a:spcAft>
                <a:defRPr/>
              </a:pPr>
              <a:r>
                <a:rPr lang="en-US" sz="1100" b="1" spc="-15" dirty="0">
                  <a:solidFill>
                    <a:schemeClr val="tx1"/>
                  </a:solidFill>
                  <a:latin typeface="Arial" panose="020B0604020202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Improved Technician utilization by ~5%</a:t>
              </a:r>
              <a:endParaRPr kumimoji="0" lang="en-US" sz="1100" b="1" i="0" u="none" strike="noStrike" kern="1200" cap="none" spc="-1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Graphic 1">
              <a:extLst>
                <a:ext uri="{FF2B5EF4-FFF2-40B4-BE49-F238E27FC236}">
                  <a16:creationId xmlns:a16="http://schemas.microsoft.com/office/drawing/2014/main" id="{37CDD724-385C-5FE7-9B16-EC4100F6F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9290" y="2902653"/>
              <a:ext cx="660300" cy="658194"/>
            </a:xfrm>
            <a:custGeom>
              <a:avLst/>
              <a:gdLst>
                <a:gd name="connsiteX0" fmla="*/ 4615148 w 6192012"/>
                <a:gd name="connsiteY0" fmla="*/ 5992844 h 5992844"/>
                <a:gd name="connsiteX1" fmla="*/ 4265676 w 6192012"/>
                <a:gd name="connsiteY1" fmla="*/ 5713667 h 5992844"/>
                <a:gd name="connsiteX2" fmla="*/ 3026759 w 6192012"/>
                <a:gd name="connsiteY2" fmla="*/ 5713667 h 5992844"/>
                <a:gd name="connsiteX3" fmla="*/ 2631091 w 6192012"/>
                <a:gd name="connsiteY3" fmla="*/ 5317998 h 5992844"/>
                <a:gd name="connsiteX4" fmla="*/ 2631091 w 6192012"/>
                <a:gd name="connsiteY4" fmla="*/ 4629436 h 5992844"/>
                <a:gd name="connsiteX5" fmla="*/ 94488 w 6192012"/>
                <a:gd name="connsiteY5" fmla="*/ 4629436 h 5992844"/>
                <a:gd name="connsiteX6" fmla="*/ 16193 w 6192012"/>
                <a:gd name="connsiteY6" fmla="*/ 4561713 h 5992844"/>
                <a:gd name="connsiteX7" fmla="*/ 0 w 6192012"/>
                <a:gd name="connsiteY7" fmla="*/ 4355021 h 5992844"/>
                <a:gd name="connsiteX8" fmla="*/ 284702 w 6192012"/>
                <a:gd name="connsiteY8" fmla="*/ 3504057 h 5992844"/>
                <a:gd name="connsiteX9" fmla="*/ 942213 w 6192012"/>
                <a:gd name="connsiteY9" fmla="*/ 3053620 h 5992844"/>
                <a:gd name="connsiteX10" fmla="*/ 1442847 w 6192012"/>
                <a:gd name="connsiteY10" fmla="*/ 1913763 h 5992844"/>
                <a:gd name="connsiteX11" fmla="*/ 2346674 w 6192012"/>
                <a:gd name="connsiteY11" fmla="*/ 1437037 h 5992844"/>
                <a:gd name="connsiteX12" fmla="*/ 2346674 w 6192012"/>
                <a:gd name="connsiteY12" fmla="*/ 1041654 h 5992844"/>
                <a:gd name="connsiteX13" fmla="*/ 2109216 w 6192012"/>
                <a:gd name="connsiteY13" fmla="*/ 804291 h 5992844"/>
                <a:gd name="connsiteX14" fmla="*/ 802577 w 6192012"/>
                <a:gd name="connsiteY14" fmla="*/ 804291 h 5992844"/>
                <a:gd name="connsiteX15" fmla="*/ 453009 w 6192012"/>
                <a:gd name="connsiteY15" fmla="*/ 1083469 h 5992844"/>
                <a:gd name="connsiteX16" fmla="*/ 94774 w 6192012"/>
                <a:gd name="connsiteY16" fmla="*/ 725234 h 5992844"/>
                <a:gd name="connsiteX17" fmla="*/ 453009 w 6192012"/>
                <a:gd name="connsiteY17" fmla="*/ 366903 h 5992844"/>
                <a:gd name="connsiteX18" fmla="*/ 802577 w 6192012"/>
                <a:gd name="connsiteY18" fmla="*/ 646081 h 5992844"/>
                <a:gd name="connsiteX19" fmla="*/ 2109407 w 6192012"/>
                <a:gd name="connsiteY19" fmla="*/ 646081 h 5992844"/>
                <a:gd name="connsiteX20" fmla="*/ 2505075 w 6192012"/>
                <a:gd name="connsiteY20" fmla="*/ 1041749 h 5992844"/>
                <a:gd name="connsiteX21" fmla="*/ 2505075 w 6192012"/>
                <a:gd name="connsiteY21" fmla="*/ 1420178 h 5992844"/>
                <a:gd name="connsiteX22" fmla="*/ 2593277 w 6192012"/>
                <a:gd name="connsiteY22" fmla="*/ 1417701 h 5992844"/>
                <a:gd name="connsiteX23" fmla="*/ 3968020 w 6192012"/>
                <a:gd name="connsiteY23" fmla="*/ 2199323 h 5992844"/>
                <a:gd name="connsiteX24" fmla="*/ 4764310 w 6192012"/>
                <a:gd name="connsiteY24" fmla="*/ 2199323 h 5992844"/>
                <a:gd name="connsiteX25" fmla="*/ 4875086 w 6192012"/>
                <a:gd name="connsiteY25" fmla="*/ 2088547 h 5992844"/>
                <a:gd name="connsiteX26" fmla="*/ 4875086 w 6192012"/>
                <a:gd name="connsiteY26" fmla="*/ 1719167 h 5992844"/>
                <a:gd name="connsiteX27" fmla="*/ 4595908 w 6192012"/>
                <a:gd name="connsiteY27" fmla="*/ 1369790 h 5992844"/>
                <a:gd name="connsiteX28" fmla="*/ 4954143 w 6192012"/>
                <a:gd name="connsiteY28" fmla="*/ 1011555 h 5992844"/>
                <a:gd name="connsiteX29" fmla="*/ 5312378 w 6192012"/>
                <a:gd name="connsiteY29" fmla="*/ 1369790 h 5992844"/>
                <a:gd name="connsiteX30" fmla="*/ 5033296 w 6192012"/>
                <a:gd name="connsiteY30" fmla="*/ 1719167 h 5992844"/>
                <a:gd name="connsiteX31" fmla="*/ 5033296 w 6192012"/>
                <a:gd name="connsiteY31" fmla="*/ 2088547 h 5992844"/>
                <a:gd name="connsiteX32" fmla="*/ 4764215 w 6192012"/>
                <a:gd name="connsiteY32" fmla="*/ 2357628 h 5992844"/>
                <a:gd name="connsiteX33" fmla="*/ 4056793 w 6192012"/>
                <a:gd name="connsiteY33" fmla="*/ 2357628 h 5992844"/>
                <a:gd name="connsiteX34" fmla="*/ 4142613 w 6192012"/>
                <a:gd name="connsiteY34" fmla="*/ 2560225 h 5992844"/>
                <a:gd name="connsiteX35" fmla="*/ 4864037 w 6192012"/>
                <a:gd name="connsiteY35" fmla="*/ 2865501 h 5992844"/>
                <a:gd name="connsiteX36" fmla="*/ 5412391 w 6192012"/>
                <a:gd name="connsiteY36" fmla="*/ 2865501 h 5992844"/>
                <a:gd name="connsiteX37" fmla="*/ 5649849 w 6192012"/>
                <a:gd name="connsiteY37" fmla="*/ 2628138 h 5992844"/>
                <a:gd name="connsiteX38" fmla="*/ 5649849 w 6192012"/>
                <a:gd name="connsiteY38" fmla="*/ 707803 h 5992844"/>
                <a:gd name="connsiteX39" fmla="*/ 5370671 w 6192012"/>
                <a:gd name="connsiteY39" fmla="*/ 358331 h 5992844"/>
                <a:gd name="connsiteX40" fmla="*/ 5729002 w 6192012"/>
                <a:gd name="connsiteY40" fmla="*/ 0 h 5992844"/>
                <a:gd name="connsiteX41" fmla="*/ 6087237 w 6192012"/>
                <a:gd name="connsiteY41" fmla="*/ 358331 h 5992844"/>
                <a:gd name="connsiteX42" fmla="*/ 5808155 w 6192012"/>
                <a:gd name="connsiteY42" fmla="*/ 707803 h 5992844"/>
                <a:gd name="connsiteX43" fmla="*/ 5808155 w 6192012"/>
                <a:gd name="connsiteY43" fmla="*/ 2628043 h 5992844"/>
                <a:gd name="connsiteX44" fmla="*/ 5412486 w 6192012"/>
                <a:gd name="connsiteY44" fmla="*/ 3023711 h 5992844"/>
                <a:gd name="connsiteX45" fmla="*/ 5016151 w 6192012"/>
                <a:gd name="connsiteY45" fmla="*/ 3023711 h 5992844"/>
                <a:gd name="connsiteX46" fmla="*/ 5269420 w 6192012"/>
                <a:gd name="connsiteY46" fmla="*/ 3515106 h 5992844"/>
                <a:gd name="connsiteX47" fmla="*/ 6192012 w 6192012"/>
                <a:gd name="connsiteY47" fmla="*/ 4522565 h 5992844"/>
                <a:gd name="connsiteX48" fmla="*/ 6191060 w 6192012"/>
                <a:gd name="connsiteY48" fmla="*/ 4543616 h 5992844"/>
                <a:gd name="connsiteX49" fmla="*/ 6190583 w 6192012"/>
                <a:gd name="connsiteY49" fmla="*/ 4552379 h 5992844"/>
                <a:gd name="connsiteX50" fmla="*/ 6111431 w 6192012"/>
                <a:gd name="connsiteY50" fmla="*/ 4629341 h 5992844"/>
                <a:gd name="connsiteX51" fmla="*/ 2789396 w 6192012"/>
                <a:gd name="connsiteY51" fmla="*/ 4629341 h 5992844"/>
                <a:gd name="connsiteX52" fmla="*/ 2789396 w 6192012"/>
                <a:gd name="connsiteY52" fmla="*/ 5317903 h 5992844"/>
                <a:gd name="connsiteX53" fmla="*/ 3026855 w 6192012"/>
                <a:gd name="connsiteY53" fmla="*/ 5555361 h 5992844"/>
                <a:gd name="connsiteX54" fmla="*/ 4265676 w 6192012"/>
                <a:gd name="connsiteY54" fmla="*/ 5555361 h 5992844"/>
                <a:gd name="connsiteX55" fmla="*/ 4615148 w 6192012"/>
                <a:gd name="connsiteY55" fmla="*/ 5276183 h 5992844"/>
                <a:gd name="connsiteX56" fmla="*/ 4973384 w 6192012"/>
                <a:gd name="connsiteY56" fmla="*/ 5634419 h 5992844"/>
                <a:gd name="connsiteX57" fmla="*/ 4615148 w 6192012"/>
                <a:gd name="connsiteY57" fmla="*/ 5992844 h 5992844"/>
                <a:gd name="connsiteX58" fmla="*/ 4615148 w 6192012"/>
                <a:gd name="connsiteY58" fmla="*/ 5434584 h 5992844"/>
                <a:gd name="connsiteX59" fmla="*/ 4415123 w 6192012"/>
                <a:gd name="connsiteY59" fmla="*/ 5634609 h 5992844"/>
                <a:gd name="connsiteX60" fmla="*/ 4615148 w 6192012"/>
                <a:gd name="connsiteY60" fmla="*/ 5834634 h 5992844"/>
                <a:gd name="connsiteX61" fmla="*/ 4815173 w 6192012"/>
                <a:gd name="connsiteY61" fmla="*/ 5634609 h 5992844"/>
                <a:gd name="connsiteX62" fmla="*/ 4615148 w 6192012"/>
                <a:gd name="connsiteY62" fmla="*/ 5434584 h 5992844"/>
                <a:gd name="connsiteX63" fmla="*/ 164402 w 6192012"/>
                <a:gd name="connsiteY63" fmla="*/ 4471131 h 5992844"/>
                <a:gd name="connsiteX64" fmla="*/ 6032183 w 6192012"/>
                <a:gd name="connsiteY64" fmla="*/ 4471131 h 5992844"/>
                <a:gd name="connsiteX65" fmla="*/ 5244656 w 6192012"/>
                <a:gd name="connsiteY65" fmla="*/ 3673031 h 5992844"/>
                <a:gd name="connsiteX66" fmla="*/ 5227415 w 6192012"/>
                <a:gd name="connsiteY66" fmla="*/ 3673888 h 5992844"/>
                <a:gd name="connsiteX67" fmla="*/ 5212080 w 6192012"/>
                <a:gd name="connsiteY67" fmla="*/ 3674840 h 5992844"/>
                <a:gd name="connsiteX68" fmla="*/ 5131213 w 6192012"/>
                <a:gd name="connsiteY68" fmla="*/ 3613690 h 5992844"/>
                <a:gd name="connsiteX69" fmla="*/ 4083272 w 6192012"/>
                <a:gd name="connsiteY69" fmla="*/ 2715673 h 5992844"/>
                <a:gd name="connsiteX70" fmla="*/ 4009644 w 6192012"/>
                <a:gd name="connsiteY70" fmla="*/ 2660809 h 5992844"/>
                <a:gd name="connsiteX71" fmla="*/ 2593181 w 6192012"/>
                <a:gd name="connsiteY71" fmla="*/ 1575721 h 5992844"/>
                <a:gd name="connsiteX72" fmla="*/ 1097185 w 6192012"/>
                <a:gd name="connsiteY72" fmla="*/ 3118866 h 5992844"/>
                <a:gd name="connsiteX73" fmla="*/ 1035463 w 6192012"/>
                <a:gd name="connsiteY73" fmla="*/ 3193066 h 5992844"/>
                <a:gd name="connsiteX74" fmla="*/ 158210 w 6192012"/>
                <a:gd name="connsiteY74" fmla="*/ 4354830 h 5992844"/>
                <a:gd name="connsiteX75" fmla="*/ 164402 w 6192012"/>
                <a:gd name="connsiteY75" fmla="*/ 4471131 h 5992844"/>
                <a:gd name="connsiteX76" fmla="*/ 4954239 w 6192012"/>
                <a:gd name="connsiteY76" fmla="*/ 1169575 h 5992844"/>
                <a:gd name="connsiteX77" fmla="*/ 4754214 w 6192012"/>
                <a:gd name="connsiteY77" fmla="*/ 1369600 h 5992844"/>
                <a:gd name="connsiteX78" fmla="*/ 4954239 w 6192012"/>
                <a:gd name="connsiteY78" fmla="*/ 1569530 h 5992844"/>
                <a:gd name="connsiteX79" fmla="*/ 5154264 w 6192012"/>
                <a:gd name="connsiteY79" fmla="*/ 1369600 h 5992844"/>
                <a:gd name="connsiteX80" fmla="*/ 4954239 w 6192012"/>
                <a:gd name="connsiteY80" fmla="*/ 1169575 h 5992844"/>
                <a:gd name="connsiteX81" fmla="*/ 453009 w 6192012"/>
                <a:gd name="connsiteY81" fmla="*/ 525018 h 5992844"/>
                <a:gd name="connsiteX82" fmla="*/ 253079 w 6192012"/>
                <a:gd name="connsiteY82" fmla="*/ 725043 h 5992844"/>
                <a:gd name="connsiteX83" fmla="*/ 453009 w 6192012"/>
                <a:gd name="connsiteY83" fmla="*/ 925068 h 5992844"/>
                <a:gd name="connsiteX84" fmla="*/ 653034 w 6192012"/>
                <a:gd name="connsiteY84" fmla="*/ 725043 h 5992844"/>
                <a:gd name="connsiteX85" fmla="*/ 453009 w 6192012"/>
                <a:gd name="connsiteY85" fmla="*/ 525018 h 5992844"/>
                <a:gd name="connsiteX86" fmla="*/ 5729002 w 6192012"/>
                <a:gd name="connsiteY86" fmla="*/ 158306 h 5992844"/>
                <a:gd name="connsiteX87" fmla="*/ 5528977 w 6192012"/>
                <a:gd name="connsiteY87" fmla="*/ 358331 h 5992844"/>
                <a:gd name="connsiteX88" fmla="*/ 5729002 w 6192012"/>
                <a:gd name="connsiteY88" fmla="*/ 558356 h 5992844"/>
                <a:gd name="connsiteX89" fmla="*/ 5929027 w 6192012"/>
                <a:gd name="connsiteY89" fmla="*/ 358331 h 5992844"/>
                <a:gd name="connsiteX90" fmla="*/ 5729002 w 6192012"/>
                <a:gd name="connsiteY90" fmla="*/ 158306 h 5992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192012" h="5992844">
                  <a:moveTo>
                    <a:pt x="4615148" y="5992844"/>
                  </a:moveTo>
                  <a:cubicBezTo>
                    <a:pt x="4444746" y="5992844"/>
                    <a:pt x="4301776" y="5873306"/>
                    <a:pt x="4265676" y="5713667"/>
                  </a:cubicBezTo>
                  <a:lnTo>
                    <a:pt x="3026759" y="5713667"/>
                  </a:lnTo>
                  <a:cubicBezTo>
                    <a:pt x="2808541" y="5713667"/>
                    <a:pt x="2631091" y="5536120"/>
                    <a:pt x="2631091" y="5317998"/>
                  </a:cubicBezTo>
                  <a:lnTo>
                    <a:pt x="2631091" y="4629436"/>
                  </a:lnTo>
                  <a:lnTo>
                    <a:pt x="94488" y="4629436"/>
                  </a:lnTo>
                  <a:cubicBezTo>
                    <a:pt x="55150" y="4629436"/>
                    <a:pt x="21812" y="4600575"/>
                    <a:pt x="16193" y="4561713"/>
                  </a:cubicBezTo>
                  <a:cubicBezTo>
                    <a:pt x="5334" y="4486847"/>
                    <a:pt x="0" y="4419315"/>
                    <a:pt x="0" y="4355021"/>
                  </a:cubicBezTo>
                  <a:cubicBezTo>
                    <a:pt x="0" y="4045458"/>
                    <a:pt x="101156" y="3743230"/>
                    <a:pt x="284702" y="3504057"/>
                  </a:cubicBezTo>
                  <a:cubicBezTo>
                    <a:pt x="453866" y="3283649"/>
                    <a:pt x="685610" y="3125343"/>
                    <a:pt x="942213" y="3053620"/>
                  </a:cubicBezTo>
                  <a:cubicBezTo>
                    <a:pt x="972122" y="2620232"/>
                    <a:pt x="1148620" y="2217420"/>
                    <a:pt x="1442847" y="1913763"/>
                  </a:cubicBezTo>
                  <a:cubicBezTo>
                    <a:pt x="1693164" y="1655445"/>
                    <a:pt x="2007584" y="1490853"/>
                    <a:pt x="2346674" y="1437037"/>
                  </a:cubicBezTo>
                  <a:lnTo>
                    <a:pt x="2346674" y="1041654"/>
                  </a:lnTo>
                  <a:cubicBezTo>
                    <a:pt x="2346674" y="910781"/>
                    <a:pt x="2240185" y="804291"/>
                    <a:pt x="2109216" y="804291"/>
                  </a:cubicBezTo>
                  <a:lnTo>
                    <a:pt x="802577" y="804291"/>
                  </a:lnTo>
                  <a:cubicBezTo>
                    <a:pt x="766477" y="963835"/>
                    <a:pt x="623411" y="1083469"/>
                    <a:pt x="453009" y="1083469"/>
                  </a:cubicBezTo>
                  <a:cubicBezTo>
                    <a:pt x="255461" y="1083469"/>
                    <a:pt x="94774" y="922782"/>
                    <a:pt x="94774" y="725234"/>
                  </a:cubicBezTo>
                  <a:cubicBezTo>
                    <a:pt x="94774" y="527685"/>
                    <a:pt x="255461" y="366903"/>
                    <a:pt x="453009" y="366903"/>
                  </a:cubicBezTo>
                  <a:cubicBezTo>
                    <a:pt x="623411" y="366903"/>
                    <a:pt x="766382" y="486442"/>
                    <a:pt x="802577" y="646081"/>
                  </a:cubicBezTo>
                  <a:lnTo>
                    <a:pt x="2109407" y="646081"/>
                  </a:lnTo>
                  <a:cubicBezTo>
                    <a:pt x="2327624" y="646081"/>
                    <a:pt x="2505075" y="823627"/>
                    <a:pt x="2505075" y="1041749"/>
                  </a:cubicBezTo>
                  <a:lnTo>
                    <a:pt x="2505075" y="1420178"/>
                  </a:lnTo>
                  <a:cubicBezTo>
                    <a:pt x="2534317" y="1418558"/>
                    <a:pt x="2563749" y="1417701"/>
                    <a:pt x="2593277" y="1417701"/>
                  </a:cubicBezTo>
                  <a:cubicBezTo>
                    <a:pt x="3153728" y="1417701"/>
                    <a:pt x="3665315" y="1718882"/>
                    <a:pt x="3968020" y="2199323"/>
                  </a:cubicBezTo>
                  <a:lnTo>
                    <a:pt x="4764310" y="2199323"/>
                  </a:lnTo>
                  <a:cubicBezTo>
                    <a:pt x="4825365" y="2199323"/>
                    <a:pt x="4875086" y="2149602"/>
                    <a:pt x="4875086" y="2088547"/>
                  </a:cubicBezTo>
                  <a:lnTo>
                    <a:pt x="4875086" y="1719167"/>
                  </a:lnTo>
                  <a:cubicBezTo>
                    <a:pt x="4715542" y="1683068"/>
                    <a:pt x="4595908" y="1540097"/>
                    <a:pt x="4595908" y="1369790"/>
                  </a:cubicBezTo>
                  <a:cubicBezTo>
                    <a:pt x="4595908" y="1172242"/>
                    <a:pt x="4756595" y="1011555"/>
                    <a:pt x="4954143" y="1011555"/>
                  </a:cubicBezTo>
                  <a:cubicBezTo>
                    <a:pt x="5151692" y="1011555"/>
                    <a:pt x="5312378" y="1172242"/>
                    <a:pt x="5312378" y="1369790"/>
                  </a:cubicBezTo>
                  <a:cubicBezTo>
                    <a:pt x="5312378" y="1540097"/>
                    <a:pt x="5192840" y="1683068"/>
                    <a:pt x="5033296" y="1719167"/>
                  </a:cubicBezTo>
                  <a:lnTo>
                    <a:pt x="5033296" y="2088547"/>
                  </a:lnTo>
                  <a:cubicBezTo>
                    <a:pt x="5033296" y="2236946"/>
                    <a:pt x="4912614" y="2357628"/>
                    <a:pt x="4764215" y="2357628"/>
                  </a:cubicBezTo>
                  <a:lnTo>
                    <a:pt x="4056793" y="2357628"/>
                  </a:lnTo>
                  <a:cubicBezTo>
                    <a:pt x="4089083" y="2422684"/>
                    <a:pt x="4117753" y="2490216"/>
                    <a:pt x="4142613" y="2560225"/>
                  </a:cubicBezTo>
                  <a:cubicBezTo>
                    <a:pt x="4413028" y="2578894"/>
                    <a:pt x="4663821" y="2689479"/>
                    <a:pt x="4864037" y="2865501"/>
                  </a:cubicBezTo>
                  <a:lnTo>
                    <a:pt x="5412391" y="2865501"/>
                  </a:lnTo>
                  <a:cubicBezTo>
                    <a:pt x="5543264" y="2865501"/>
                    <a:pt x="5649849" y="2759012"/>
                    <a:pt x="5649849" y="2628138"/>
                  </a:cubicBezTo>
                  <a:lnTo>
                    <a:pt x="5649849" y="707803"/>
                  </a:lnTo>
                  <a:cubicBezTo>
                    <a:pt x="5490305" y="671703"/>
                    <a:pt x="5370671" y="528733"/>
                    <a:pt x="5370671" y="358331"/>
                  </a:cubicBezTo>
                  <a:cubicBezTo>
                    <a:pt x="5370767" y="160782"/>
                    <a:pt x="5531453" y="0"/>
                    <a:pt x="5729002" y="0"/>
                  </a:cubicBezTo>
                  <a:cubicBezTo>
                    <a:pt x="5926551" y="0"/>
                    <a:pt x="6087237" y="160782"/>
                    <a:pt x="6087237" y="358331"/>
                  </a:cubicBezTo>
                  <a:cubicBezTo>
                    <a:pt x="6087237" y="528733"/>
                    <a:pt x="5967699" y="671703"/>
                    <a:pt x="5808155" y="707803"/>
                  </a:cubicBezTo>
                  <a:lnTo>
                    <a:pt x="5808155" y="2628043"/>
                  </a:lnTo>
                  <a:cubicBezTo>
                    <a:pt x="5808155" y="2846261"/>
                    <a:pt x="5630609" y="3023711"/>
                    <a:pt x="5412486" y="3023711"/>
                  </a:cubicBezTo>
                  <a:lnTo>
                    <a:pt x="5016151" y="3023711"/>
                  </a:lnTo>
                  <a:cubicBezTo>
                    <a:pt x="5129975" y="3164015"/>
                    <a:pt x="5217510" y="3330512"/>
                    <a:pt x="5269420" y="3515106"/>
                  </a:cubicBezTo>
                  <a:cubicBezTo>
                    <a:pt x="5780342" y="3529108"/>
                    <a:pt x="6192012" y="3975640"/>
                    <a:pt x="6192012" y="4522565"/>
                  </a:cubicBezTo>
                  <a:cubicBezTo>
                    <a:pt x="6192012" y="4530566"/>
                    <a:pt x="6191536" y="4537806"/>
                    <a:pt x="6191060" y="4543616"/>
                  </a:cubicBezTo>
                  <a:cubicBezTo>
                    <a:pt x="6190869" y="4546568"/>
                    <a:pt x="6190679" y="4549426"/>
                    <a:pt x="6190583" y="4552379"/>
                  </a:cubicBezTo>
                  <a:cubicBezTo>
                    <a:pt x="6189440" y="4595241"/>
                    <a:pt x="6154389" y="4629341"/>
                    <a:pt x="6111431" y="4629341"/>
                  </a:cubicBezTo>
                  <a:lnTo>
                    <a:pt x="2789396" y="4629341"/>
                  </a:lnTo>
                  <a:lnTo>
                    <a:pt x="2789396" y="5317903"/>
                  </a:lnTo>
                  <a:cubicBezTo>
                    <a:pt x="2789396" y="5448776"/>
                    <a:pt x="2895886" y="5555361"/>
                    <a:pt x="3026855" y="5555361"/>
                  </a:cubicBezTo>
                  <a:lnTo>
                    <a:pt x="4265676" y="5555361"/>
                  </a:lnTo>
                  <a:cubicBezTo>
                    <a:pt x="4301776" y="5395817"/>
                    <a:pt x="4444746" y="5276183"/>
                    <a:pt x="4615148" y="5276183"/>
                  </a:cubicBezTo>
                  <a:cubicBezTo>
                    <a:pt x="4812697" y="5276183"/>
                    <a:pt x="4973384" y="5436870"/>
                    <a:pt x="4973384" y="5634419"/>
                  </a:cubicBezTo>
                  <a:cubicBezTo>
                    <a:pt x="4973384" y="5832158"/>
                    <a:pt x="4812697" y="5992844"/>
                    <a:pt x="4615148" y="5992844"/>
                  </a:cubicBezTo>
                  <a:close/>
                  <a:moveTo>
                    <a:pt x="4615148" y="5434584"/>
                  </a:moveTo>
                  <a:cubicBezTo>
                    <a:pt x="4504849" y="5434584"/>
                    <a:pt x="4415123" y="5524310"/>
                    <a:pt x="4415123" y="5634609"/>
                  </a:cubicBezTo>
                  <a:cubicBezTo>
                    <a:pt x="4415123" y="5744909"/>
                    <a:pt x="4504849" y="5834634"/>
                    <a:pt x="4615148" y="5834634"/>
                  </a:cubicBezTo>
                  <a:cubicBezTo>
                    <a:pt x="4725448" y="5834634"/>
                    <a:pt x="4815173" y="5744909"/>
                    <a:pt x="4815173" y="5634609"/>
                  </a:cubicBezTo>
                  <a:cubicBezTo>
                    <a:pt x="4815078" y="5524310"/>
                    <a:pt x="4725353" y="5434584"/>
                    <a:pt x="4615148" y="5434584"/>
                  </a:cubicBezTo>
                  <a:close/>
                  <a:moveTo>
                    <a:pt x="164402" y="4471131"/>
                  </a:moveTo>
                  <a:lnTo>
                    <a:pt x="6032183" y="4471131"/>
                  </a:lnTo>
                  <a:cubicBezTo>
                    <a:pt x="6007418" y="4026503"/>
                    <a:pt x="5663660" y="3673031"/>
                    <a:pt x="5244656" y="3673031"/>
                  </a:cubicBezTo>
                  <a:cubicBezTo>
                    <a:pt x="5239798" y="3673031"/>
                    <a:pt x="5234083" y="3673412"/>
                    <a:pt x="5227415" y="3673888"/>
                  </a:cubicBezTo>
                  <a:cubicBezTo>
                    <a:pt x="5222272" y="3674269"/>
                    <a:pt x="5217224" y="3674650"/>
                    <a:pt x="5212080" y="3674840"/>
                  </a:cubicBezTo>
                  <a:cubicBezTo>
                    <a:pt x="5173980" y="3676841"/>
                    <a:pt x="5139881" y="3650933"/>
                    <a:pt x="5131213" y="3613690"/>
                  </a:cubicBezTo>
                  <a:cubicBezTo>
                    <a:pt x="5011008" y="3095816"/>
                    <a:pt x="4580097" y="2726531"/>
                    <a:pt x="4083272" y="2715673"/>
                  </a:cubicBezTo>
                  <a:cubicBezTo>
                    <a:pt x="4049554" y="2714911"/>
                    <a:pt x="4020026" y="2692908"/>
                    <a:pt x="4009644" y="2660809"/>
                  </a:cubicBezTo>
                  <a:cubicBezTo>
                    <a:pt x="3800951" y="2011775"/>
                    <a:pt x="3231737" y="1575721"/>
                    <a:pt x="2593181" y="1575721"/>
                  </a:cubicBezTo>
                  <a:cubicBezTo>
                    <a:pt x="1787081" y="1575721"/>
                    <a:pt x="1129951" y="2253520"/>
                    <a:pt x="1097185" y="3118866"/>
                  </a:cubicBezTo>
                  <a:cubicBezTo>
                    <a:pt x="1095851" y="3154775"/>
                    <a:pt x="1070515" y="3185160"/>
                    <a:pt x="1035463" y="3193066"/>
                  </a:cubicBezTo>
                  <a:cubicBezTo>
                    <a:pt x="527114" y="3307461"/>
                    <a:pt x="158210" y="3796094"/>
                    <a:pt x="158210" y="4354830"/>
                  </a:cubicBezTo>
                  <a:cubicBezTo>
                    <a:pt x="158306" y="4391882"/>
                    <a:pt x="160306" y="4430268"/>
                    <a:pt x="164402" y="4471131"/>
                  </a:cubicBezTo>
                  <a:close/>
                  <a:moveTo>
                    <a:pt x="4954239" y="1169575"/>
                  </a:moveTo>
                  <a:cubicBezTo>
                    <a:pt x="4843939" y="1169575"/>
                    <a:pt x="4754214" y="1259300"/>
                    <a:pt x="4754214" y="1369600"/>
                  </a:cubicBezTo>
                  <a:cubicBezTo>
                    <a:pt x="4754214" y="1479804"/>
                    <a:pt x="4843939" y="1569530"/>
                    <a:pt x="4954239" y="1569530"/>
                  </a:cubicBezTo>
                  <a:cubicBezTo>
                    <a:pt x="5064538" y="1569530"/>
                    <a:pt x="5154264" y="1479804"/>
                    <a:pt x="5154264" y="1369600"/>
                  </a:cubicBezTo>
                  <a:cubicBezTo>
                    <a:pt x="5154168" y="1259300"/>
                    <a:pt x="5064443" y="1169575"/>
                    <a:pt x="4954239" y="1169575"/>
                  </a:cubicBezTo>
                  <a:close/>
                  <a:moveTo>
                    <a:pt x="453009" y="525018"/>
                  </a:moveTo>
                  <a:cubicBezTo>
                    <a:pt x="342805" y="525018"/>
                    <a:pt x="253079" y="614744"/>
                    <a:pt x="253079" y="725043"/>
                  </a:cubicBezTo>
                  <a:cubicBezTo>
                    <a:pt x="253079" y="835343"/>
                    <a:pt x="342805" y="925068"/>
                    <a:pt x="453009" y="925068"/>
                  </a:cubicBezTo>
                  <a:cubicBezTo>
                    <a:pt x="563309" y="925068"/>
                    <a:pt x="653034" y="835343"/>
                    <a:pt x="653034" y="725043"/>
                  </a:cubicBezTo>
                  <a:cubicBezTo>
                    <a:pt x="653129" y="614744"/>
                    <a:pt x="563404" y="525018"/>
                    <a:pt x="453009" y="525018"/>
                  </a:cubicBezTo>
                  <a:close/>
                  <a:moveTo>
                    <a:pt x="5729002" y="158306"/>
                  </a:moveTo>
                  <a:cubicBezTo>
                    <a:pt x="5618703" y="158306"/>
                    <a:pt x="5528977" y="248031"/>
                    <a:pt x="5528977" y="358331"/>
                  </a:cubicBezTo>
                  <a:cubicBezTo>
                    <a:pt x="5528977" y="468630"/>
                    <a:pt x="5618703" y="558356"/>
                    <a:pt x="5729002" y="558356"/>
                  </a:cubicBezTo>
                  <a:cubicBezTo>
                    <a:pt x="5839301" y="558356"/>
                    <a:pt x="5929027" y="468630"/>
                    <a:pt x="5929027" y="358331"/>
                  </a:cubicBezTo>
                  <a:cubicBezTo>
                    <a:pt x="5929027" y="248031"/>
                    <a:pt x="5839301" y="158306"/>
                    <a:pt x="5729002" y="158306"/>
                  </a:cubicBez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3"/>
                </a:gs>
              </a:gsLst>
              <a:lin ang="30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C0411ED-BC3C-0AF4-79D7-77DD913E4341}"/>
                </a:ext>
              </a:extLst>
            </p:cNvPr>
            <p:cNvCxnSpPr/>
            <p:nvPr/>
          </p:nvCxnSpPr>
          <p:spPr>
            <a:xfrm>
              <a:off x="3426832" y="2662607"/>
              <a:ext cx="2398735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D453C3-F1DF-E2E0-CEA9-64EDF7298F9F}"/>
                </a:ext>
              </a:extLst>
            </p:cNvPr>
            <p:cNvSpPr/>
            <p:nvPr/>
          </p:nvSpPr>
          <p:spPr>
            <a:xfrm>
              <a:off x="3422855" y="3455153"/>
              <a:ext cx="2398735" cy="565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56" rtl="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-15" normalizeH="0" baseline="0" noProof="0" dirty="0">
                  <a:ln>
                    <a:noFill/>
                  </a:ln>
                  <a:solidFill>
                    <a:srgbClr val="26282C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Standardization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277AAA-745E-3EFA-0EE4-87DABAB24589}"/>
              </a:ext>
            </a:extLst>
          </p:cNvPr>
          <p:cNvGrpSpPr/>
          <p:nvPr/>
        </p:nvGrpSpPr>
        <p:grpSpPr>
          <a:xfrm>
            <a:off x="8233013" y="2055415"/>
            <a:ext cx="2413384" cy="3500444"/>
            <a:chOff x="446092" y="2662607"/>
            <a:chExt cx="2413384" cy="26713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EF9FA6-02E8-16E8-E2F1-B17049F060D5}"/>
                </a:ext>
              </a:extLst>
            </p:cNvPr>
            <p:cNvSpPr/>
            <p:nvPr/>
          </p:nvSpPr>
          <p:spPr>
            <a:xfrm>
              <a:off x="446092" y="2662607"/>
              <a:ext cx="2400066" cy="2671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bIns="91440" rtlCol="0" anchor="ctr">
              <a:normAutofit fontScale="92500" lnSpcReduction="10000"/>
            </a:bodyPr>
            <a:lstStyle/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-1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-1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100" spc="-1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-1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100" spc="-1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15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 complex task execution requiring enhanced capabilities (multimedia, conditional logic, process flow, etc.) focused on driving consistency, accuracy and safety.</a:t>
              </a: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spc="-15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improved procedures, QA Rejection percentage decreased by 1%</a:t>
              </a: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100" spc="-15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256" rtl="0" eaLnBrk="1" fontAlgn="auto" latinLnBrk="0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-1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DCF3AC10-168D-3FD4-6190-2B99EA6076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0181" y="2883131"/>
              <a:ext cx="446500" cy="614537"/>
              <a:chOff x="3624262" y="123823"/>
              <a:chExt cx="4943667" cy="6606355"/>
            </a:xfrm>
            <a:gradFill>
              <a:gsLst>
                <a:gs pos="100000">
                  <a:schemeClr val="accent1"/>
                </a:gs>
                <a:gs pos="0">
                  <a:schemeClr val="accent3"/>
                </a:gs>
              </a:gsLst>
              <a:lin ang="3000000" scaled="0"/>
            </a:gradFill>
          </p:grpSpPr>
          <p:sp>
            <p:nvSpPr>
              <p:cNvPr id="20" name="Freeform: Shape 3">
                <a:extLst>
                  <a:ext uri="{FF2B5EF4-FFF2-40B4-BE49-F238E27FC236}">
                    <a16:creationId xmlns:a16="http://schemas.microsoft.com/office/drawing/2014/main" id="{D3898F86-8CF5-75C7-F9AB-D36E1B9E8F1C}"/>
                  </a:ext>
                </a:extLst>
              </p:cNvPr>
              <p:cNvSpPr/>
              <p:nvPr/>
            </p:nvSpPr>
            <p:spPr>
              <a:xfrm>
                <a:off x="3624262" y="123823"/>
                <a:ext cx="4943667" cy="6606355"/>
              </a:xfrm>
              <a:custGeom>
                <a:avLst/>
                <a:gdLst>
                  <a:gd name="connsiteX0" fmla="*/ 4279488 w 4943665"/>
                  <a:gd name="connsiteY0" fmla="*/ 6606350 h 6606349"/>
                  <a:gd name="connsiteX1" fmla="*/ 664178 w 4943665"/>
                  <a:gd name="connsiteY1" fmla="*/ 6606350 h 6606349"/>
                  <a:gd name="connsiteX2" fmla="*/ 0 w 4943665"/>
                  <a:gd name="connsiteY2" fmla="*/ 5942553 h 6606349"/>
                  <a:gd name="connsiteX3" fmla="*/ 0 w 4943665"/>
                  <a:gd name="connsiteY3" fmla="*/ 663512 h 6606349"/>
                  <a:gd name="connsiteX4" fmla="*/ 664178 w 4943665"/>
                  <a:gd name="connsiteY4" fmla="*/ 0 h 6606349"/>
                  <a:gd name="connsiteX5" fmla="*/ 4279488 w 4943665"/>
                  <a:gd name="connsiteY5" fmla="*/ 0 h 6606349"/>
                  <a:gd name="connsiteX6" fmla="*/ 4943666 w 4943665"/>
                  <a:gd name="connsiteY6" fmla="*/ 663512 h 6606349"/>
                  <a:gd name="connsiteX7" fmla="*/ 4943666 w 4943665"/>
                  <a:gd name="connsiteY7" fmla="*/ 5942553 h 6606349"/>
                  <a:gd name="connsiteX8" fmla="*/ 4279488 w 4943665"/>
                  <a:gd name="connsiteY8" fmla="*/ 6606350 h 6606349"/>
                  <a:gd name="connsiteX9" fmla="*/ 664178 w 4943665"/>
                  <a:gd name="connsiteY9" fmla="*/ 161163 h 6606349"/>
                  <a:gd name="connsiteX10" fmla="*/ 161163 w 4943665"/>
                  <a:gd name="connsiteY10" fmla="*/ 663607 h 6606349"/>
                  <a:gd name="connsiteX11" fmla="*/ 161163 w 4943665"/>
                  <a:gd name="connsiteY11" fmla="*/ 5942648 h 6606349"/>
                  <a:gd name="connsiteX12" fmla="*/ 664178 w 4943665"/>
                  <a:gd name="connsiteY12" fmla="*/ 6445282 h 6606349"/>
                  <a:gd name="connsiteX13" fmla="*/ 4279488 w 4943665"/>
                  <a:gd name="connsiteY13" fmla="*/ 6445282 h 6606349"/>
                  <a:gd name="connsiteX14" fmla="*/ 4782503 w 4943665"/>
                  <a:gd name="connsiteY14" fmla="*/ 5942648 h 6606349"/>
                  <a:gd name="connsiteX15" fmla="*/ 4782503 w 4943665"/>
                  <a:gd name="connsiteY15" fmla="*/ 663512 h 6606349"/>
                  <a:gd name="connsiteX16" fmla="*/ 4279488 w 4943665"/>
                  <a:gd name="connsiteY16" fmla="*/ 161068 h 6606349"/>
                  <a:gd name="connsiteX17" fmla="*/ 664178 w 4943665"/>
                  <a:gd name="connsiteY17" fmla="*/ 161068 h 660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43665" h="6606349">
                    <a:moveTo>
                      <a:pt x="4279488" y="6606350"/>
                    </a:moveTo>
                    <a:lnTo>
                      <a:pt x="664178" y="6606350"/>
                    </a:lnTo>
                    <a:cubicBezTo>
                      <a:pt x="297942" y="6606350"/>
                      <a:pt x="0" y="6308598"/>
                      <a:pt x="0" y="5942553"/>
                    </a:cubicBezTo>
                    <a:lnTo>
                      <a:pt x="0" y="663512"/>
                    </a:lnTo>
                    <a:cubicBezTo>
                      <a:pt x="0" y="297656"/>
                      <a:pt x="297942" y="0"/>
                      <a:pt x="664178" y="0"/>
                    </a:cubicBezTo>
                    <a:lnTo>
                      <a:pt x="4279488" y="0"/>
                    </a:lnTo>
                    <a:cubicBezTo>
                      <a:pt x="4645724" y="0"/>
                      <a:pt x="4943666" y="297656"/>
                      <a:pt x="4943666" y="663512"/>
                    </a:cubicBezTo>
                    <a:lnTo>
                      <a:pt x="4943666" y="5942553"/>
                    </a:lnTo>
                    <a:cubicBezTo>
                      <a:pt x="4943666" y="6308598"/>
                      <a:pt x="4645724" y="6606350"/>
                      <a:pt x="4279488" y="6606350"/>
                    </a:cubicBezTo>
                    <a:close/>
                    <a:moveTo>
                      <a:pt x="664178" y="161163"/>
                    </a:moveTo>
                    <a:cubicBezTo>
                      <a:pt x="386810" y="161163"/>
                      <a:pt x="161163" y="386525"/>
                      <a:pt x="161163" y="663607"/>
                    </a:cubicBezTo>
                    <a:lnTo>
                      <a:pt x="161163" y="5942648"/>
                    </a:lnTo>
                    <a:cubicBezTo>
                      <a:pt x="161163" y="6219825"/>
                      <a:pt x="386810" y="6445282"/>
                      <a:pt x="664178" y="6445282"/>
                    </a:cubicBezTo>
                    <a:lnTo>
                      <a:pt x="4279488" y="6445282"/>
                    </a:lnTo>
                    <a:cubicBezTo>
                      <a:pt x="4556856" y="6445282"/>
                      <a:pt x="4782503" y="6219825"/>
                      <a:pt x="4782503" y="5942648"/>
                    </a:cubicBezTo>
                    <a:lnTo>
                      <a:pt x="4782503" y="663512"/>
                    </a:lnTo>
                    <a:cubicBezTo>
                      <a:pt x="4782503" y="386525"/>
                      <a:pt x="4556856" y="161068"/>
                      <a:pt x="4279488" y="161068"/>
                    </a:cubicBezTo>
                    <a:lnTo>
                      <a:pt x="664178" y="16106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6">
                <a:extLst>
                  <a:ext uri="{FF2B5EF4-FFF2-40B4-BE49-F238E27FC236}">
                    <a16:creationId xmlns:a16="http://schemas.microsoft.com/office/drawing/2014/main" id="{14557AB0-8A3B-A224-E5F8-90DC1A478759}"/>
                  </a:ext>
                </a:extLst>
              </p:cNvPr>
              <p:cNvSpPr/>
              <p:nvPr/>
            </p:nvSpPr>
            <p:spPr>
              <a:xfrm>
                <a:off x="4666773" y="3086481"/>
                <a:ext cx="762762" cy="762761"/>
              </a:xfrm>
              <a:custGeom>
                <a:avLst/>
                <a:gdLst>
                  <a:gd name="connsiteX0" fmla="*/ 381191 w 762762"/>
                  <a:gd name="connsiteY0" fmla="*/ 762762 h 762761"/>
                  <a:gd name="connsiteX1" fmla="*/ 0 w 762762"/>
                  <a:gd name="connsiteY1" fmla="*/ 381381 h 762761"/>
                  <a:gd name="connsiteX2" fmla="*/ 381191 w 762762"/>
                  <a:gd name="connsiteY2" fmla="*/ 0 h 762761"/>
                  <a:gd name="connsiteX3" fmla="*/ 762762 w 762762"/>
                  <a:gd name="connsiteY3" fmla="*/ 381381 h 762761"/>
                  <a:gd name="connsiteX4" fmla="*/ 381191 w 762762"/>
                  <a:gd name="connsiteY4" fmla="*/ 762762 h 762761"/>
                  <a:gd name="connsiteX5" fmla="*/ 381191 w 762762"/>
                  <a:gd name="connsiteY5" fmla="*/ 161163 h 762761"/>
                  <a:gd name="connsiteX6" fmla="*/ 161163 w 762762"/>
                  <a:gd name="connsiteY6" fmla="*/ 381381 h 762761"/>
                  <a:gd name="connsiteX7" fmla="*/ 381191 w 762762"/>
                  <a:gd name="connsiteY7" fmla="*/ 601599 h 762761"/>
                  <a:gd name="connsiteX8" fmla="*/ 601694 w 762762"/>
                  <a:gd name="connsiteY8" fmla="*/ 381381 h 762761"/>
                  <a:gd name="connsiteX9" fmla="*/ 381191 w 762762"/>
                  <a:gd name="connsiteY9" fmla="*/ 161163 h 762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762" h="762761">
                    <a:moveTo>
                      <a:pt x="381191" y="762762"/>
                    </a:moveTo>
                    <a:cubicBezTo>
                      <a:pt x="170974" y="762762"/>
                      <a:pt x="0" y="591693"/>
                      <a:pt x="0" y="381381"/>
                    </a:cubicBezTo>
                    <a:cubicBezTo>
                      <a:pt x="0" y="171069"/>
                      <a:pt x="170974" y="0"/>
                      <a:pt x="381191" y="0"/>
                    </a:cubicBezTo>
                    <a:cubicBezTo>
                      <a:pt x="591598" y="0"/>
                      <a:pt x="762762" y="171069"/>
                      <a:pt x="762762" y="381381"/>
                    </a:cubicBezTo>
                    <a:cubicBezTo>
                      <a:pt x="762762" y="591693"/>
                      <a:pt x="591598" y="762762"/>
                      <a:pt x="381191" y="762762"/>
                    </a:cubicBezTo>
                    <a:close/>
                    <a:moveTo>
                      <a:pt x="381191" y="161163"/>
                    </a:moveTo>
                    <a:cubicBezTo>
                      <a:pt x="259842" y="161163"/>
                      <a:pt x="161163" y="259937"/>
                      <a:pt x="161163" y="381381"/>
                    </a:cubicBezTo>
                    <a:cubicBezTo>
                      <a:pt x="161163" y="502825"/>
                      <a:pt x="259937" y="601599"/>
                      <a:pt x="381191" y="601599"/>
                    </a:cubicBezTo>
                    <a:cubicBezTo>
                      <a:pt x="502730" y="601599"/>
                      <a:pt x="601694" y="502825"/>
                      <a:pt x="601694" y="381381"/>
                    </a:cubicBezTo>
                    <a:cubicBezTo>
                      <a:pt x="601694" y="259937"/>
                      <a:pt x="502730" y="161163"/>
                      <a:pt x="381191" y="1611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7">
                <a:extLst>
                  <a:ext uri="{FF2B5EF4-FFF2-40B4-BE49-F238E27FC236}">
                    <a16:creationId xmlns:a16="http://schemas.microsoft.com/office/drawing/2014/main" id="{8948EDFB-F556-B6EF-AB84-6E3E89E7D047}"/>
                  </a:ext>
                </a:extLst>
              </p:cNvPr>
              <p:cNvSpPr/>
              <p:nvPr/>
            </p:nvSpPr>
            <p:spPr>
              <a:xfrm>
                <a:off x="4666773" y="4096797"/>
                <a:ext cx="762762" cy="762857"/>
              </a:xfrm>
              <a:custGeom>
                <a:avLst/>
                <a:gdLst>
                  <a:gd name="connsiteX0" fmla="*/ 381191 w 762762"/>
                  <a:gd name="connsiteY0" fmla="*/ 762858 h 762857"/>
                  <a:gd name="connsiteX1" fmla="*/ 0 w 762762"/>
                  <a:gd name="connsiteY1" fmla="*/ 381381 h 762857"/>
                  <a:gd name="connsiteX2" fmla="*/ 381191 w 762762"/>
                  <a:gd name="connsiteY2" fmla="*/ 0 h 762857"/>
                  <a:gd name="connsiteX3" fmla="*/ 762762 w 762762"/>
                  <a:gd name="connsiteY3" fmla="*/ 381381 h 762857"/>
                  <a:gd name="connsiteX4" fmla="*/ 381191 w 762762"/>
                  <a:gd name="connsiteY4" fmla="*/ 762858 h 762857"/>
                  <a:gd name="connsiteX5" fmla="*/ 381191 w 762762"/>
                  <a:gd name="connsiteY5" fmla="*/ 161258 h 762857"/>
                  <a:gd name="connsiteX6" fmla="*/ 161163 w 762762"/>
                  <a:gd name="connsiteY6" fmla="*/ 381476 h 762857"/>
                  <a:gd name="connsiteX7" fmla="*/ 381191 w 762762"/>
                  <a:gd name="connsiteY7" fmla="*/ 601790 h 762857"/>
                  <a:gd name="connsiteX8" fmla="*/ 601694 w 762762"/>
                  <a:gd name="connsiteY8" fmla="*/ 381476 h 762857"/>
                  <a:gd name="connsiteX9" fmla="*/ 381191 w 762762"/>
                  <a:gd name="connsiteY9" fmla="*/ 161258 h 76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762" h="762857">
                    <a:moveTo>
                      <a:pt x="381191" y="762858"/>
                    </a:moveTo>
                    <a:cubicBezTo>
                      <a:pt x="170974" y="762858"/>
                      <a:pt x="0" y="591788"/>
                      <a:pt x="0" y="381381"/>
                    </a:cubicBezTo>
                    <a:cubicBezTo>
                      <a:pt x="0" y="171069"/>
                      <a:pt x="170974" y="0"/>
                      <a:pt x="381191" y="0"/>
                    </a:cubicBezTo>
                    <a:cubicBezTo>
                      <a:pt x="591598" y="0"/>
                      <a:pt x="762762" y="171069"/>
                      <a:pt x="762762" y="381381"/>
                    </a:cubicBezTo>
                    <a:cubicBezTo>
                      <a:pt x="762762" y="591788"/>
                      <a:pt x="591598" y="762858"/>
                      <a:pt x="381191" y="762858"/>
                    </a:cubicBezTo>
                    <a:close/>
                    <a:moveTo>
                      <a:pt x="381191" y="161258"/>
                    </a:moveTo>
                    <a:cubicBezTo>
                      <a:pt x="259842" y="161258"/>
                      <a:pt x="161163" y="260033"/>
                      <a:pt x="161163" y="381476"/>
                    </a:cubicBezTo>
                    <a:cubicBezTo>
                      <a:pt x="161163" y="502920"/>
                      <a:pt x="259937" y="601790"/>
                      <a:pt x="381191" y="601790"/>
                    </a:cubicBezTo>
                    <a:cubicBezTo>
                      <a:pt x="502730" y="601790"/>
                      <a:pt x="601694" y="502920"/>
                      <a:pt x="601694" y="381476"/>
                    </a:cubicBezTo>
                    <a:cubicBezTo>
                      <a:pt x="601694" y="260033"/>
                      <a:pt x="502730" y="161258"/>
                      <a:pt x="381191" y="1612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8">
                <a:extLst>
                  <a:ext uri="{FF2B5EF4-FFF2-40B4-BE49-F238E27FC236}">
                    <a16:creationId xmlns:a16="http://schemas.microsoft.com/office/drawing/2014/main" id="{99A88C81-EB05-833E-78EA-6FCAF8849945}"/>
                  </a:ext>
                </a:extLst>
              </p:cNvPr>
              <p:cNvSpPr/>
              <p:nvPr/>
            </p:nvSpPr>
            <p:spPr>
              <a:xfrm>
                <a:off x="4722285" y="1893278"/>
                <a:ext cx="921473" cy="882973"/>
              </a:xfrm>
              <a:custGeom>
                <a:avLst/>
                <a:gdLst>
                  <a:gd name="connsiteX0" fmla="*/ 292341 w 921473"/>
                  <a:gd name="connsiteY0" fmla="*/ 882973 h 882973"/>
                  <a:gd name="connsiteX1" fmla="*/ 230810 w 921473"/>
                  <a:gd name="connsiteY1" fmla="*/ 854494 h 882973"/>
                  <a:gd name="connsiteX2" fmla="*/ 19069 w 921473"/>
                  <a:gd name="connsiteY2" fmla="*/ 604272 h 882973"/>
                  <a:gd name="connsiteX3" fmla="*/ 28499 w 921473"/>
                  <a:gd name="connsiteY3" fmla="*/ 490734 h 882973"/>
                  <a:gd name="connsiteX4" fmla="*/ 142037 w 921473"/>
                  <a:gd name="connsiteY4" fmla="*/ 500164 h 882973"/>
                  <a:gd name="connsiteX5" fmla="*/ 288912 w 921473"/>
                  <a:gd name="connsiteY5" fmla="*/ 673709 h 882973"/>
                  <a:gd name="connsiteX6" fmla="*/ 776783 w 921473"/>
                  <a:gd name="connsiteY6" fmla="*/ 31819 h 882973"/>
                  <a:gd name="connsiteX7" fmla="*/ 889654 w 921473"/>
                  <a:gd name="connsiteY7" fmla="*/ 16389 h 882973"/>
                  <a:gd name="connsiteX8" fmla="*/ 905084 w 921473"/>
                  <a:gd name="connsiteY8" fmla="*/ 129260 h 882973"/>
                  <a:gd name="connsiteX9" fmla="*/ 356444 w 921473"/>
                  <a:gd name="connsiteY9" fmla="*/ 851160 h 882973"/>
                  <a:gd name="connsiteX10" fmla="*/ 294437 w 921473"/>
                  <a:gd name="connsiteY10" fmla="*/ 882973 h 882973"/>
                  <a:gd name="connsiteX11" fmla="*/ 292341 w 921473"/>
                  <a:gd name="connsiteY11" fmla="*/ 882973 h 88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21473" h="882973">
                    <a:moveTo>
                      <a:pt x="292341" y="882973"/>
                    </a:moveTo>
                    <a:cubicBezTo>
                      <a:pt x="268719" y="882973"/>
                      <a:pt x="246145" y="872591"/>
                      <a:pt x="230810" y="854494"/>
                    </a:cubicBezTo>
                    <a:lnTo>
                      <a:pt x="19069" y="604272"/>
                    </a:lnTo>
                    <a:cubicBezTo>
                      <a:pt x="-9697" y="570268"/>
                      <a:pt x="-5410" y="519499"/>
                      <a:pt x="28499" y="490734"/>
                    </a:cubicBezTo>
                    <a:cubicBezTo>
                      <a:pt x="62503" y="461968"/>
                      <a:pt x="113271" y="466255"/>
                      <a:pt x="142037" y="500164"/>
                    </a:cubicBezTo>
                    <a:lnTo>
                      <a:pt x="288912" y="673709"/>
                    </a:lnTo>
                    <a:lnTo>
                      <a:pt x="776783" y="31819"/>
                    </a:lnTo>
                    <a:cubicBezTo>
                      <a:pt x="803738" y="-3614"/>
                      <a:pt x="854221" y="-10472"/>
                      <a:pt x="889654" y="16389"/>
                    </a:cubicBezTo>
                    <a:cubicBezTo>
                      <a:pt x="925087" y="43345"/>
                      <a:pt x="931945" y="93827"/>
                      <a:pt x="905084" y="129260"/>
                    </a:cubicBezTo>
                    <a:lnTo>
                      <a:pt x="356444" y="851160"/>
                    </a:lnTo>
                    <a:cubicBezTo>
                      <a:pt x="341681" y="870591"/>
                      <a:pt x="318821" y="882307"/>
                      <a:pt x="294437" y="882973"/>
                    </a:cubicBezTo>
                    <a:cubicBezTo>
                      <a:pt x="293770" y="882973"/>
                      <a:pt x="293103" y="882973"/>
                      <a:pt x="292341" y="88297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9">
                <a:extLst>
                  <a:ext uri="{FF2B5EF4-FFF2-40B4-BE49-F238E27FC236}">
                    <a16:creationId xmlns:a16="http://schemas.microsoft.com/office/drawing/2014/main" id="{6D6A7F2D-98DA-1ED2-57E2-87E523D0C0BC}"/>
                  </a:ext>
                </a:extLst>
              </p:cNvPr>
              <p:cNvSpPr/>
              <p:nvPr/>
            </p:nvSpPr>
            <p:spPr>
              <a:xfrm>
                <a:off x="5550121" y="565022"/>
                <a:ext cx="988885" cy="161163"/>
              </a:xfrm>
              <a:custGeom>
                <a:avLst/>
                <a:gdLst>
                  <a:gd name="connsiteX0" fmla="*/ 908304 w 988885"/>
                  <a:gd name="connsiteY0" fmla="*/ 161163 h 161163"/>
                  <a:gd name="connsiteX1" fmla="*/ 80581 w 988885"/>
                  <a:gd name="connsiteY1" fmla="*/ 161163 h 161163"/>
                  <a:gd name="connsiteX2" fmla="*/ 0 w 988885"/>
                  <a:gd name="connsiteY2" fmla="*/ 80581 h 161163"/>
                  <a:gd name="connsiteX3" fmla="*/ 80581 w 988885"/>
                  <a:gd name="connsiteY3" fmla="*/ 0 h 161163"/>
                  <a:gd name="connsiteX4" fmla="*/ 908304 w 988885"/>
                  <a:gd name="connsiteY4" fmla="*/ 0 h 161163"/>
                  <a:gd name="connsiteX5" fmla="*/ 988886 w 988885"/>
                  <a:gd name="connsiteY5" fmla="*/ 80581 h 161163"/>
                  <a:gd name="connsiteX6" fmla="*/ 908304 w 988885"/>
                  <a:gd name="connsiteY6" fmla="*/ 161163 h 16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8885" h="161163">
                    <a:moveTo>
                      <a:pt x="908304" y="161163"/>
                    </a:moveTo>
                    <a:lnTo>
                      <a:pt x="80581" y="161163"/>
                    </a:lnTo>
                    <a:cubicBezTo>
                      <a:pt x="36100" y="161163"/>
                      <a:pt x="0" y="125063"/>
                      <a:pt x="0" y="80581"/>
                    </a:cubicBezTo>
                    <a:cubicBezTo>
                      <a:pt x="0" y="36100"/>
                      <a:pt x="36100" y="0"/>
                      <a:pt x="80581" y="0"/>
                    </a:cubicBezTo>
                    <a:lnTo>
                      <a:pt x="908304" y="0"/>
                    </a:lnTo>
                    <a:cubicBezTo>
                      <a:pt x="952786" y="0"/>
                      <a:pt x="988886" y="36100"/>
                      <a:pt x="988886" y="80581"/>
                    </a:cubicBezTo>
                    <a:cubicBezTo>
                      <a:pt x="988886" y="125063"/>
                      <a:pt x="952786" y="161163"/>
                      <a:pt x="908304" y="1611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10">
                <a:extLst>
                  <a:ext uri="{FF2B5EF4-FFF2-40B4-BE49-F238E27FC236}">
                    <a16:creationId xmlns:a16="http://schemas.microsoft.com/office/drawing/2014/main" id="{132E1CAA-529E-4D1A-81AC-395741C47964}"/>
                  </a:ext>
                </a:extLst>
              </p:cNvPr>
              <p:cNvSpPr/>
              <p:nvPr/>
            </p:nvSpPr>
            <p:spPr>
              <a:xfrm>
                <a:off x="3625119" y="1277302"/>
                <a:ext cx="4935187" cy="161163"/>
              </a:xfrm>
              <a:custGeom>
                <a:avLst/>
                <a:gdLst>
                  <a:gd name="connsiteX0" fmla="*/ 4854512 w 4935187"/>
                  <a:gd name="connsiteY0" fmla="*/ 161163 h 161163"/>
                  <a:gd name="connsiteX1" fmla="*/ 80582 w 4935187"/>
                  <a:gd name="connsiteY1" fmla="*/ 161163 h 161163"/>
                  <a:gd name="connsiteX2" fmla="*/ 0 w 4935187"/>
                  <a:gd name="connsiteY2" fmla="*/ 80581 h 161163"/>
                  <a:gd name="connsiteX3" fmla="*/ 80582 w 4935187"/>
                  <a:gd name="connsiteY3" fmla="*/ 0 h 161163"/>
                  <a:gd name="connsiteX4" fmla="*/ 4854607 w 4935187"/>
                  <a:gd name="connsiteY4" fmla="*/ 0 h 161163"/>
                  <a:gd name="connsiteX5" fmla="*/ 4935188 w 4935187"/>
                  <a:gd name="connsiteY5" fmla="*/ 80581 h 161163"/>
                  <a:gd name="connsiteX6" fmla="*/ 4854512 w 4935187"/>
                  <a:gd name="connsiteY6" fmla="*/ 161163 h 16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35187" h="161163">
                    <a:moveTo>
                      <a:pt x="4854512" y="161163"/>
                    </a:moveTo>
                    <a:lnTo>
                      <a:pt x="80582" y="161163"/>
                    </a:lnTo>
                    <a:cubicBezTo>
                      <a:pt x="36100" y="161163"/>
                      <a:pt x="0" y="125063"/>
                      <a:pt x="0" y="80581"/>
                    </a:cubicBezTo>
                    <a:cubicBezTo>
                      <a:pt x="0" y="36100"/>
                      <a:pt x="36100" y="0"/>
                      <a:pt x="80582" y="0"/>
                    </a:cubicBezTo>
                    <a:lnTo>
                      <a:pt x="4854607" y="0"/>
                    </a:lnTo>
                    <a:cubicBezTo>
                      <a:pt x="4899089" y="0"/>
                      <a:pt x="4935188" y="36100"/>
                      <a:pt x="4935188" y="80581"/>
                    </a:cubicBezTo>
                    <a:cubicBezTo>
                      <a:pt x="4935188" y="125063"/>
                      <a:pt x="4898993" y="161163"/>
                      <a:pt x="4854512" y="1611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11">
                <a:extLst>
                  <a:ext uri="{FF2B5EF4-FFF2-40B4-BE49-F238E27FC236}">
                    <a16:creationId xmlns:a16="http://schemas.microsoft.com/office/drawing/2014/main" id="{2A2C48A2-1822-CB44-7520-DBE8B950F47F}"/>
                  </a:ext>
                </a:extLst>
              </p:cNvPr>
              <p:cNvSpPr/>
              <p:nvPr/>
            </p:nvSpPr>
            <p:spPr>
              <a:xfrm>
                <a:off x="3625119" y="5367908"/>
                <a:ext cx="4935187" cy="161162"/>
              </a:xfrm>
              <a:custGeom>
                <a:avLst/>
                <a:gdLst>
                  <a:gd name="connsiteX0" fmla="*/ 4854512 w 4935187"/>
                  <a:gd name="connsiteY0" fmla="*/ 161163 h 161162"/>
                  <a:gd name="connsiteX1" fmla="*/ 80582 w 4935187"/>
                  <a:gd name="connsiteY1" fmla="*/ 161163 h 161162"/>
                  <a:gd name="connsiteX2" fmla="*/ 0 w 4935187"/>
                  <a:gd name="connsiteY2" fmla="*/ 80582 h 161162"/>
                  <a:gd name="connsiteX3" fmla="*/ 80582 w 4935187"/>
                  <a:gd name="connsiteY3" fmla="*/ 0 h 161162"/>
                  <a:gd name="connsiteX4" fmla="*/ 4854607 w 4935187"/>
                  <a:gd name="connsiteY4" fmla="*/ 0 h 161162"/>
                  <a:gd name="connsiteX5" fmla="*/ 4935188 w 4935187"/>
                  <a:gd name="connsiteY5" fmla="*/ 80582 h 161162"/>
                  <a:gd name="connsiteX6" fmla="*/ 4854512 w 4935187"/>
                  <a:gd name="connsiteY6" fmla="*/ 161163 h 16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35187" h="161162">
                    <a:moveTo>
                      <a:pt x="4854512" y="161163"/>
                    </a:moveTo>
                    <a:lnTo>
                      <a:pt x="80582" y="161163"/>
                    </a:lnTo>
                    <a:cubicBezTo>
                      <a:pt x="36100" y="161163"/>
                      <a:pt x="0" y="125063"/>
                      <a:pt x="0" y="80582"/>
                    </a:cubicBezTo>
                    <a:cubicBezTo>
                      <a:pt x="0" y="36100"/>
                      <a:pt x="36100" y="0"/>
                      <a:pt x="80582" y="0"/>
                    </a:cubicBezTo>
                    <a:lnTo>
                      <a:pt x="4854607" y="0"/>
                    </a:lnTo>
                    <a:cubicBezTo>
                      <a:pt x="4899089" y="0"/>
                      <a:pt x="4935188" y="36100"/>
                      <a:pt x="4935188" y="80582"/>
                    </a:cubicBezTo>
                    <a:cubicBezTo>
                      <a:pt x="4935188" y="125063"/>
                      <a:pt x="4898993" y="161163"/>
                      <a:pt x="4854512" y="1611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12">
                <a:extLst>
                  <a:ext uri="{FF2B5EF4-FFF2-40B4-BE49-F238E27FC236}">
                    <a16:creationId xmlns:a16="http://schemas.microsoft.com/office/drawing/2014/main" id="{D06A8D9C-5011-D1D7-E92F-3E78D18C8F81}"/>
                  </a:ext>
                </a:extLst>
              </p:cNvPr>
              <p:cNvSpPr/>
              <p:nvPr/>
            </p:nvSpPr>
            <p:spPr>
              <a:xfrm>
                <a:off x="5745384" y="2355246"/>
                <a:ext cx="1804225" cy="161162"/>
              </a:xfrm>
              <a:custGeom>
                <a:avLst/>
                <a:gdLst>
                  <a:gd name="connsiteX0" fmla="*/ 1723644 w 1804225"/>
                  <a:gd name="connsiteY0" fmla="*/ 161163 h 161162"/>
                  <a:gd name="connsiteX1" fmla="*/ 80581 w 1804225"/>
                  <a:gd name="connsiteY1" fmla="*/ 161163 h 161162"/>
                  <a:gd name="connsiteX2" fmla="*/ 0 w 1804225"/>
                  <a:gd name="connsiteY2" fmla="*/ 80581 h 161162"/>
                  <a:gd name="connsiteX3" fmla="*/ 80581 w 1804225"/>
                  <a:gd name="connsiteY3" fmla="*/ 0 h 161162"/>
                  <a:gd name="connsiteX4" fmla="*/ 1723644 w 1804225"/>
                  <a:gd name="connsiteY4" fmla="*/ 0 h 161162"/>
                  <a:gd name="connsiteX5" fmla="*/ 1804225 w 1804225"/>
                  <a:gd name="connsiteY5" fmla="*/ 80581 h 161162"/>
                  <a:gd name="connsiteX6" fmla="*/ 1723644 w 1804225"/>
                  <a:gd name="connsiteY6" fmla="*/ 161163 h 16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4225" h="161162">
                    <a:moveTo>
                      <a:pt x="1723644" y="161163"/>
                    </a:moveTo>
                    <a:lnTo>
                      <a:pt x="80581" y="161163"/>
                    </a:lnTo>
                    <a:cubicBezTo>
                      <a:pt x="36100" y="161163"/>
                      <a:pt x="0" y="125063"/>
                      <a:pt x="0" y="80581"/>
                    </a:cubicBezTo>
                    <a:cubicBezTo>
                      <a:pt x="0" y="36100"/>
                      <a:pt x="36100" y="0"/>
                      <a:pt x="80581" y="0"/>
                    </a:cubicBezTo>
                    <a:lnTo>
                      <a:pt x="1723644" y="0"/>
                    </a:lnTo>
                    <a:cubicBezTo>
                      <a:pt x="1768126" y="0"/>
                      <a:pt x="1804225" y="36100"/>
                      <a:pt x="1804225" y="80581"/>
                    </a:cubicBezTo>
                    <a:cubicBezTo>
                      <a:pt x="1804225" y="125063"/>
                      <a:pt x="1768126" y="161163"/>
                      <a:pt x="1723644" y="1611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13">
                <a:extLst>
                  <a:ext uri="{FF2B5EF4-FFF2-40B4-BE49-F238E27FC236}">
                    <a16:creationId xmlns:a16="http://schemas.microsoft.com/office/drawing/2014/main" id="{B12C8FF7-8C70-BFE4-88E7-6FCD54D53E45}"/>
                  </a:ext>
                </a:extLst>
              </p:cNvPr>
              <p:cNvSpPr/>
              <p:nvPr/>
            </p:nvSpPr>
            <p:spPr>
              <a:xfrm>
                <a:off x="5745384" y="3380803"/>
                <a:ext cx="1804225" cy="161162"/>
              </a:xfrm>
              <a:custGeom>
                <a:avLst/>
                <a:gdLst>
                  <a:gd name="connsiteX0" fmla="*/ 1723644 w 1804225"/>
                  <a:gd name="connsiteY0" fmla="*/ 161163 h 161162"/>
                  <a:gd name="connsiteX1" fmla="*/ 80581 w 1804225"/>
                  <a:gd name="connsiteY1" fmla="*/ 161163 h 161162"/>
                  <a:gd name="connsiteX2" fmla="*/ 0 w 1804225"/>
                  <a:gd name="connsiteY2" fmla="*/ 80581 h 161162"/>
                  <a:gd name="connsiteX3" fmla="*/ 80581 w 1804225"/>
                  <a:gd name="connsiteY3" fmla="*/ 0 h 161162"/>
                  <a:gd name="connsiteX4" fmla="*/ 1723644 w 1804225"/>
                  <a:gd name="connsiteY4" fmla="*/ 0 h 161162"/>
                  <a:gd name="connsiteX5" fmla="*/ 1804225 w 1804225"/>
                  <a:gd name="connsiteY5" fmla="*/ 80581 h 161162"/>
                  <a:gd name="connsiteX6" fmla="*/ 1723644 w 1804225"/>
                  <a:gd name="connsiteY6" fmla="*/ 161163 h 16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4225" h="161162">
                    <a:moveTo>
                      <a:pt x="1723644" y="161163"/>
                    </a:moveTo>
                    <a:lnTo>
                      <a:pt x="80581" y="161163"/>
                    </a:lnTo>
                    <a:cubicBezTo>
                      <a:pt x="36100" y="161163"/>
                      <a:pt x="0" y="125063"/>
                      <a:pt x="0" y="80581"/>
                    </a:cubicBezTo>
                    <a:cubicBezTo>
                      <a:pt x="0" y="36100"/>
                      <a:pt x="36100" y="0"/>
                      <a:pt x="80581" y="0"/>
                    </a:cubicBezTo>
                    <a:lnTo>
                      <a:pt x="1723644" y="0"/>
                    </a:lnTo>
                    <a:cubicBezTo>
                      <a:pt x="1768126" y="0"/>
                      <a:pt x="1804225" y="36100"/>
                      <a:pt x="1804225" y="80581"/>
                    </a:cubicBezTo>
                    <a:cubicBezTo>
                      <a:pt x="1804225" y="125063"/>
                      <a:pt x="1768126" y="161163"/>
                      <a:pt x="1723644" y="1611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14">
                <a:extLst>
                  <a:ext uri="{FF2B5EF4-FFF2-40B4-BE49-F238E27FC236}">
                    <a16:creationId xmlns:a16="http://schemas.microsoft.com/office/drawing/2014/main" id="{99151F9A-7B8D-6B47-780D-B85C76F89FE2}"/>
                  </a:ext>
                </a:extLst>
              </p:cNvPr>
              <p:cNvSpPr/>
              <p:nvPr/>
            </p:nvSpPr>
            <p:spPr>
              <a:xfrm>
                <a:off x="5712713" y="4406360"/>
                <a:ext cx="1804225" cy="161163"/>
              </a:xfrm>
              <a:custGeom>
                <a:avLst/>
                <a:gdLst>
                  <a:gd name="connsiteX0" fmla="*/ 1723644 w 1804225"/>
                  <a:gd name="connsiteY0" fmla="*/ 161163 h 161163"/>
                  <a:gd name="connsiteX1" fmla="*/ 80582 w 1804225"/>
                  <a:gd name="connsiteY1" fmla="*/ 161163 h 161163"/>
                  <a:gd name="connsiteX2" fmla="*/ 0 w 1804225"/>
                  <a:gd name="connsiteY2" fmla="*/ 80582 h 161163"/>
                  <a:gd name="connsiteX3" fmla="*/ 80582 w 1804225"/>
                  <a:gd name="connsiteY3" fmla="*/ 0 h 161163"/>
                  <a:gd name="connsiteX4" fmla="*/ 1723644 w 1804225"/>
                  <a:gd name="connsiteY4" fmla="*/ 0 h 161163"/>
                  <a:gd name="connsiteX5" fmla="*/ 1804226 w 1804225"/>
                  <a:gd name="connsiteY5" fmla="*/ 80582 h 161163"/>
                  <a:gd name="connsiteX6" fmla="*/ 1723644 w 1804225"/>
                  <a:gd name="connsiteY6" fmla="*/ 161163 h 161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4225" h="161163">
                    <a:moveTo>
                      <a:pt x="1723644" y="161163"/>
                    </a:moveTo>
                    <a:lnTo>
                      <a:pt x="80582" y="161163"/>
                    </a:lnTo>
                    <a:cubicBezTo>
                      <a:pt x="36100" y="161163"/>
                      <a:pt x="0" y="125063"/>
                      <a:pt x="0" y="80582"/>
                    </a:cubicBezTo>
                    <a:cubicBezTo>
                      <a:pt x="0" y="36100"/>
                      <a:pt x="36100" y="0"/>
                      <a:pt x="80582" y="0"/>
                    </a:cubicBezTo>
                    <a:lnTo>
                      <a:pt x="1723644" y="0"/>
                    </a:lnTo>
                    <a:cubicBezTo>
                      <a:pt x="1768126" y="0"/>
                      <a:pt x="1804226" y="36100"/>
                      <a:pt x="1804226" y="80582"/>
                    </a:cubicBezTo>
                    <a:cubicBezTo>
                      <a:pt x="1804226" y="125063"/>
                      <a:pt x="1768126" y="161163"/>
                      <a:pt x="1723644" y="1611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15">
                <a:extLst>
                  <a:ext uri="{FF2B5EF4-FFF2-40B4-BE49-F238E27FC236}">
                    <a16:creationId xmlns:a16="http://schemas.microsoft.com/office/drawing/2014/main" id="{62E871DA-99A4-6F26-1E1A-536A7EF360FC}"/>
                  </a:ext>
                </a:extLst>
              </p:cNvPr>
              <p:cNvSpPr/>
              <p:nvPr/>
            </p:nvSpPr>
            <p:spPr>
              <a:xfrm>
                <a:off x="5856309" y="5793322"/>
                <a:ext cx="479533" cy="479811"/>
              </a:xfrm>
              <a:custGeom>
                <a:avLst/>
                <a:gdLst>
                  <a:gd name="connsiteX0" fmla="*/ 304841 w 479533"/>
                  <a:gd name="connsiteY0" fmla="*/ 8640 h 479811"/>
                  <a:gd name="connsiteX1" fmla="*/ 8614 w 479533"/>
                  <a:gd name="connsiteY1" fmla="*/ 305058 h 479811"/>
                  <a:gd name="connsiteX2" fmla="*/ 174540 w 479533"/>
                  <a:gd name="connsiteY2" fmla="*/ 471174 h 479811"/>
                  <a:gd name="connsiteX3" fmla="*/ 470862 w 479533"/>
                  <a:gd name="connsiteY3" fmla="*/ 174661 h 479811"/>
                  <a:gd name="connsiteX4" fmla="*/ 304841 w 479533"/>
                  <a:gd name="connsiteY4" fmla="*/ 8640 h 47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33" h="479811">
                    <a:moveTo>
                      <a:pt x="304841" y="8640"/>
                    </a:moveTo>
                    <a:cubicBezTo>
                      <a:pt x="122723" y="-39747"/>
                      <a:pt x="-39678" y="122750"/>
                      <a:pt x="8614" y="305058"/>
                    </a:cubicBezTo>
                    <a:cubicBezTo>
                      <a:pt x="29855" y="385163"/>
                      <a:pt x="94529" y="449934"/>
                      <a:pt x="174540" y="471174"/>
                    </a:cubicBezTo>
                    <a:cubicBezTo>
                      <a:pt x="356848" y="519562"/>
                      <a:pt x="519344" y="356970"/>
                      <a:pt x="470862" y="174661"/>
                    </a:cubicBezTo>
                    <a:cubicBezTo>
                      <a:pt x="449526" y="94651"/>
                      <a:pt x="384851" y="29881"/>
                      <a:pt x="304841" y="864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3C42741-F983-89C3-EA91-A49890A8D032}"/>
                </a:ext>
              </a:extLst>
            </p:cNvPr>
            <p:cNvCxnSpPr/>
            <p:nvPr/>
          </p:nvCxnSpPr>
          <p:spPr>
            <a:xfrm>
              <a:off x="446092" y="2662607"/>
              <a:ext cx="2398735" cy="0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BCE0B1-0638-F60E-CC9F-40C2995501FC}"/>
                </a:ext>
              </a:extLst>
            </p:cNvPr>
            <p:cNvSpPr/>
            <p:nvPr/>
          </p:nvSpPr>
          <p:spPr>
            <a:xfrm>
              <a:off x="460741" y="3433251"/>
              <a:ext cx="2398735" cy="565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56" eaLnBrk="1" fontAlgn="auto" hangingPunct="1">
                <a:lnSpc>
                  <a:spcPct val="110000"/>
                </a:lnSpc>
                <a:spcBef>
                  <a:spcPts val="900"/>
                </a:spcBef>
                <a:spcAft>
                  <a:spcPts val="0"/>
                </a:spcAft>
                <a:defRPr/>
              </a:pPr>
              <a:r>
                <a:rPr kumimoji="0" lang="en-US" sz="1800" b="1" i="0" u="none" strike="noStrike" kern="1200" cap="none" spc="-15" normalizeH="0" baseline="0" noProof="0" dirty="0">
                  <a:ln>
                    <a:noFill/>
                  </a:ln>
                  <a:solidFill>
                    <a:srgbClr val="26282C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 panose="020B0503030403020204" pitchFamily="34" charset="0"/>
                  <a:cs typeface="Arial" panose="020B0604020202020204" pitchFamily="34" charset="0"/>
                </a:rPr>
                <a:t>Execution Clarity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08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F29E0B22-C864-457E-16DC-B1DD6E3E8F13}"/>
              </a:ext>
            </a:extLst>
          </p:cNvPr>
          <p:cNvSpPr txBox="1">
            <a:spLocks/>
          </p:cNvSpPr>
          <p:nvPr/>
        </p:nvSpPr>
        <p:spPr>
          <a:xfrm>
            <a:off x="-1325527" y="353763"/>
            <a:ext cx="11826875" cy="549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i="1" dirty="0"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Value Proposition and Select Customer Successes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8C27C6B-A3F8-48C1-C9AA-8848BE380BF4}"/>
              </a:ext>
            </a:extLst>
          </p:cNvPr>
          <p:cNvSpPr txBox="1">
            <a:spLocks/>
          </p:cNvSpPr>
          <p:nvPr/>
        </p:nvSpPr>
        <p:spPr bwMode="auto">
          <a:xfrm>
            <a:off x="694776" y="1216344"/>
            <a:ext cx="2513013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defRPr sz="24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1pPr>
            <a:lvl2pPr marL="228600" indent="-2254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Char char="•"/>
              <a:defRPr sz="20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2pPr>
            <a:lvl3pPr marL="457200" indent="-23177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−"/>
              <a:defRPr sz="18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3pPr>
            <a:lvl4pPr marL="633413" indent="-1635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◦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4pPr>
            <a:lvl5pPr marL="1774825" indent="-1778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Arial" charset="0"/>
              <a:buChar char="»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5pPr>
            <a:lvl6pPr marL="2282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6pPr>
            <a:lvl7pPr marL="2740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7pPr>
            <a:lvl8pPr marL="3197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8pPr>
            <a:lvl9pPr marL="36544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ACHIEVE HIGHER RELIABILITY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42%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of unscheduled downtime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 is due to operational human error*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7881A67-FFCC-9E1A-FF14-44E11655FA2A}"/>
              </a:ext>
            </a:extLst>
          </p:cNvPr>
          <p:cNvSpPr txBox="1">
            <a:spLocks/>
          </p:cNvSpPr>
          <p:nvPr/>
        </p:nvSpPr>
        <p:spPr bwMode="auto">
          <a:xfrm>
            <a:off x="5844538" y="3780819"/>
            <a:ext cx="2513255" cy="20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defRPr sz="24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1pPr>
            <a:lvl2pPr marL="228600" indent="-2254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Char char="•"/>
              <a:defRPr sz="20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2pPr>
            <a:lvl3pPr marL="457200" indent="-23177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−"/>
              <a:defRPr sz="18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3pPr>
            <a:lvl4pPr marL="633413" indent="-1635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◦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4pPr>
            <a:lvl5pPr marL="1774825" indent="-1778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Arial" charset="0"/>
              <a:buChar char="»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5pPr>
            <a:lvl6pPr marL="2282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6pPr>
            <a:lvl7pPr marL="2740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7pPr>
            <a:lvl8pPr marL="3197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8pPr>
            <a:lvl9pPr marL="36544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KNOWLEDGE AT YOUR FINGERTIPS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7.1%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improvement in wrench time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due to easy-to-access single source of knowledge**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4EA8D28-6899-6D2E-9BD1-486416CA66E9}"/>
              </a:ext>
            </a:extLst>
          </p:cNvPr>
          <p:cNvSpPr txBox="1">
            <a:spLocks/>
          </p:cNvSpPr>
          <p:nvPr/>
        </p:nvSpPr>
        <p:spPr bwMode="auto">
          <a:xfrm>
            <a:off x="3272116" y="3761510"/>
            <a:ext cx="2513255" cy="20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defRPr sz="24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1pPr>
            <a:lvl2pPr marL="228600" indent="-2254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Char char="•"/>
              <a:defRPr sz="20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2pPr>
            <a:lvl3pPr marL="457200" indent="-23177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−"/>
              <a:defRPr sz="18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3pPr>
            <a:lvl4pPr marL="633413" indent="-1635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◦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4pPr>
            <a:lvl5pPr marL="1774825" indent="-1778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Arial" charset="0"/>
              <a:buChar char="»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5pPr>
            <a:lvl6pPr marL="2282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6pPr>
            <a:lvl7pPr marL="2740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7pPr>
            <a:lvl8pPr marL="3197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8pPr>
            <a:lvl9pPr marL="36544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TRANSPARENCY AND ACCOUNTABILITY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99%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increased procedure adherence to compliance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 through real-time tracking and integrated operator feedback**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FED89C8B-EF53-2DE2-F36B-9CF2CC0D8AA1}"/>
              </a:ext>
            </a:extLst>
          </p:cNvPr>
          <p:cNvSpPr txBox="1">
            <a:spLocks/>
          </p:cNvSpPr>
          <p:nvPr/>
        </p:nvSpPr>
        <p:spPr bwMode="auto">
          <a:xfrm>
            <a:off x="694534" y="3761510"/>
            <a:ext cx="2513255" cy="20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defRPr sz="24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1pPr>
            <a:lvl2pPr marL="228600" indent="-2254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Char char="•"/>
              <a:defRPr sz="20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2pPr>
            <a:lvl3pPr marL="457200" indent="-23177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−"/>
              <a:defRPr sz="18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3pPr>
            <a:lvl4pPr marL="633413" indent="-1635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◦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4pPr>
            <a:lvl5pPr marL="1774825" indent="-1778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Arial" charset="0"/>
              <a:buChar char="»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5pPr>
            <a:lvl6pPr marL="2282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6pPr>
            <a:lvl7pPr marL="2740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7pPr>
            <a:lvl8pPr marL="3197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8pPr>
            <a:lvl9pPr marL="36544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PLCM 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CYCLE TIME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25%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reduction in cycle time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on end to end (initial procedure request to publish) procedure lifecycle management process.**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9BD6FDD-C5D3-E417-2D0A-24E3DEEC9817}"/>
              </a:ext>
            </a:extLst>
          </p:cNvPr>
          <p:cNvSpPr txBox="1">
            <a:spLocks/>
          </p:cNvSpPr>
          <p:nvPr/>
        </p:nvSpPr>
        <p:spPr bwMode="auto">
          <a:xfrm>
            <a:off x="8357793" y="1216071"/>
            <a:ext cx="2513255" cy="20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defRPr sz="24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1pPr>
            <a:lvl2pPr marL="228600" indent="-2254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Char char="•"/>
              <a:defRPr sz="20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2pPr>
            <a:lvl3pPr marL="457200" indent="-23177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−"/>
              <a:defRPr sz="18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3pPr>
            <a:lvl4pPr marL="633413" indent="-1635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◦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4pPr>
            <a:lvl5pPr marL="1774825" indent="-1778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Arial" charset="0"/>
              <a:buChar char="»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5pPr>
            <a:lvl6pPr marL="2282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6pPr>
            <a:lvl7pPr marL="2740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7pPr>
            <a:lvl8pPr marL="3197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8pPr>
            <a:lvl9pPr marL="36544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END USER ACCEPTANCE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267%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increase in procedure use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 –  true testament to field acceptance and adoption, workplace culture change and operator engagement**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1BC5111-1941-0F41-8CDB-81347BB02209}"/>
              </a:ext>
            </a:extLst>
          </p:cNvPr>
          <p:cNvSpPr txBox="1">
            <a:spLocks/>
          </p:cNvSpPr>
          <p:nvPr/>
        </p:nvSpPr>
        <p:spPr bwMode="auto">
          <a:xfrm>
            <a:off x="5785372" y="1210737"/>
            <a:ext cx="2513255" cy="222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defRPr sz="24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1pPr>
            <a:lvl2pPr marL="228600" indent="-2254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Char char="•"/>
              <a:defRPr sz="20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2pPr>
            <a:lvl3pPr marL="457200" indent="-23177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−"/>
              <a:defRPr sz="18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3pPr>
            <a:lvl4pPr marL="633413" indent="-1635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◦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4pPr>
            <a:lvl5pPr marL="1774825" indent="-1778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Arial" charset="0"/>
              <a:buChar char="»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5pPr>
            <a:lvl6pPr marL="2282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6pPr>
            <a:lvl7pPr marL="2740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7pPr>
            <a:lvl8pPr marL="3197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8pPr>
            <a:lvl9pPr marL="36544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REDUCE SME RESOURCE REQUIREMENTS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68%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reduction in SME time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 required to review, approve and maintain technical accuracy of procedures**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6FCFF7-992C-640A-D49A-5AC5DF7E596C}"/>
              </a:ext>
            </a:extLst>
          </p:cNvPr>
          <p:cNvSpPr txBox="1"/>
          <p:nvPr/>
        </p:nvSpPr>
        <p:spPr>
          <a:xfrm>
            <a:off x="3159472" y="6121363"/>
            <a:ext cx="7192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light"/>
                <a:ea typeface="+mn-ea"/>
                <a:cs typeface="+mn-cs"/>
              </a:rPr>
              <a:t>Procedure Accelerator (AcceleratorKMS) enables your procedures to be more than just a paper on the glass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light"/>
                <a:ea typeface="+mn-ea"/>
                <a:cs typeface="+mn-cs"/>
              </a:rPr>
              <a:t>* ARC – Procedural Automation, Automation World, February 2011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light"/>
                <a:ea typeface="+mn-ea"/>
                <a:cs typeface="+mn-cs"/>
              </a:rPr>
              <a:t>** Select client study results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9943F381-2494-3F39-232C-AF325E0681DF}"/>
              </a:ext>
            </a:extLst>
          </p:cNvPr>
          <p:cNvSpPr txBox="1">
            <a:spLocks/>
          </p:cNvSpPr>
          <p:nvPr/>
        </p:nvSpPr>
        <p:spPr bwMode="auto">
          <a:xfrm>
            <a:off x="3331284" y="1206032"/>
            <a:ext cx="2513255" cy="20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defRPr sz="24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1pPr>
            <a:lvl2pPr marL="228600" indent="-2254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Char char="•"/>
              <a:defRPr sz="20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2pPr>
            <a:lvl3pPr marL="457200" indent="-23177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−"/>
              <a:defRPr sz="18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3pPr>
            <a:lvl4pPr marL="633413" indent="-1635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◦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4pPr>
            <a:lvl5pPr marL="1774825" indent="-1778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Arial" charset="0"/>
              <a:buChar char="»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5pPr>
            <a:lvl6pPr marL="2282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6pPr>
            <a:lvl7pPr marL="2740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7pPr>
            <a:lvl8pPr marL="3197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8pPr>
            <a:lvl9pPr marL="36544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ACCELERATOR AUTHORING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91.7%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reduction in procedure authoring time required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 –  leveraging our patented Accelerator Authoring technology and methods**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A434F9AF-E2D9-5566-A91C-A8AEF47FC448}"/>
              </a:ext>
            </a:extLst>
          </p:cNvPr>
          <p:cNvSpPr txBox="1">
            <a:spLocks/>
          </p:cNvSpPr>
          <p:nvPr/>
        </p:nvSpPr>
        <p:spPr bwMode="auto">
          <a:xfrm>
            <a:off x="8481287" y="3780819"/>
            <a:ext cx="2513255" cy="202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defRPr sz="24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1pPr>
            <a:lvl2pPr marL="228600" indent="-2254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Char char="•"/>
              <a:defRPr sz="20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2pPr>
            <a:lvl3pPr marL="457200" indent="-23177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−"/>
              <a:defRPr sz="18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3pPr>
            <a:lvl4pPr marL="633413" indent="-1635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Trebuchet MS" pitchFamily="34" charset="0"/>
              <a:buChar char="◦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4pPr>
            <a:lvl5pPr marL="1774825" indent="-1778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Font typeface="Arial" charset="0"/>
              <a:buChar char="»"/>
              <a:defRPr sz="1600">
                <a:solidFill>
                  <a:srgbClr val="424242"/>
                </a:solidFill>
                <a:latin typeface="+mn-lt"/>
                <a:ea typeface="Verdana" pitchFamily="34" charset="0"/>
                <a:cs typeface="Arial" pitchFamily="34" charset="0"/>
              </a:defRPr>
            </a:lvl5pPr>
            <a:lvl6pPr marL="2282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6pPr>
            <a:lvl7pPr marL="27400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7pPr>
            <a:lvl8pPr marL="31972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8pPr>
            <a:lvl9pPr marL="36544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Font typeface="Arial" pitchFamily="34" charset="0"/>
              <a:buChar char="»"/>
              <a:defRPr sz="1600">
                <a:solidFill>
                  <a:srgbClr val="333333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COMPLIANCE 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READY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80% 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424242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reduction in time to generate compliance reports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Verdana"/>
                <a:cs typeface="Arial"/>
              </a:rPr>
              <a:t> on procedure usage, PSM compliance, review and approvals, etc.**</a:t>
            </a:r>
          </a:p>
        </p:txBody>
      </p:sp>
    </p:spTree>
    <p:extLst>
      <p:ext uri="{BB962C8B-B14F-4D97-AF65-F5344CB8AC3E}">
        <p14:creationId xmlns:p14="http://schemas.microsoft.com/office/powerpoint/2010/main" val="406719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oogle Shape;161;p32">
            <a:extLst>
              <a:ext uri="{FF2B5EF4-FFF2-40B4-BE49-F238E27FC236}">
                <a16:creationId xmlns:a16="http://schemas.microsoft.com/office/drawing/2014/main" id="{A4ADE4B4-FBFF-495E-58E3-234041689366}"/>
              </a:ext>
            </a:extLst>
          </p:cNvPr>
          <p:cNvPicPr preferRelativeResize="0"/>
          <p:nvPr/>
        </p:nvPicPr>
        <p:blipFill rotWithShape="1">
          <a:blip r:embed="rId3"/>
          <a:srcRect l="1778" r="4104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4BC54-66C1-8066-1754-FE64684A285C}"/>
              </a:ext>
            </a:extLst>
          </p:cNvPr>
          <p:cNvSpPr txBox="1"/>
          <p:nvPr/>
        </p:nvSpPr>
        <p:spPr>
          <a:xfrm>
            <a:off x="8162693" y="1348966"/>
            <a:ext cx="4026258" cy="4827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lv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+mn-lt"/>
              </a:rPr>
              <a:t>2:14 PM – alarms cascade</a:t>
            </a:r>
          </a:p>
          <a:p>
            <a:pPr marL="285750" lv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+mn-lt"/>
              </a:rPr>
              <a:t>Data center control room goes red</a:t>
            </a:r>
          </a:p>
          <a:p>
            <a:pPr marL="285750" lv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+mn-lt"/>
              </a:rPr>
              <a:t>Cooling loop offline</a:t>
            </a:r>
          </a:p>
          <a:p>
            <a:pPr marL="285750" lv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+mn-lt"/>
              </a:rPr>
              <a:t>Server temperatures climbing</a:t>
            </a:r>
          </a:p>
          <a:p>
            <a:pPr marL="285750" lv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+mn-lt"/>
              </a:rPr>
              <a:t>Emergency protocols triggered</a:t>
            </a:r>
          </a:p>
          <a:p>
            <a:pPr marL="57150" lvl="0" eaLnBrk="1" hangingPunct="1"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57150" lvl="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This wasn’t a failure of training or compliance – it was a failure of </a:t>
            </a:r>
            <a:r>
              <a:rPr lang="en-US" sz="2000" b="1" dirty="0"/>
              <a:t>procedural governance</a:t>
            </a:r>
            <a:r>
              <a:rPr lang="en-US" sz="2000" dirty="0"/>
              <a:t>.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8FAC4B-88E0-14CA-BE72-75EC6AEB3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557" y="5569033"/>
            <a:ext cx="2781443" cy="12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41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08">
            <a:extLst>
              <a:ext uri="{FF2B5EF4-FFF2-40B4-BE49-F238E27FC236}">
                <a16:creationId xmlns:a16="http://schemas.microsoft.com/office/drawing/2014/main" id="{96875C13-F7E8-8467-298E-41D77767332B}"/>
              </a:ext>
            </a:extLst>
          </p:cNvPr>
          <p:cNvSpPr txBox="1">
            <a:spLocks/>
          </p:cNvSpPr>
          <p:nvPr/>
        </p:nvSpPr>
        <p:spPr>
          <a:xfrm>
            <a:off x="608991" y="609600"/>
            <a:ext cx="10974018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 Nova Light" panose="020B0304020202020204" pitchFamily="34" charset="0"/>
              </a:rPr>
              <a:t>Where do AcceleratorKMS Clients Find Value?</a:t>
            </a:r>
            <a:endParaRPr lang="en-US" sz="160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290FD5-CC3A-7222-F91B-568FE4545B4E}"/>
              </a:ext>
            </a:extLst>
          </p:cNvPr>
          <p:cNvSpPr/>
          <p:nvPr/>
        </p:nvSpPr>
        <p:spPr>
          <a:xfrm>
            <a:off x="593846" y="1277418"/>
            <a:ext cx="3553272" cy="41023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ova Light" panose="020B0304020202020204" pitchFamily="34" charset="0"/>
              </a:rPr>
              <a:t>Document Administration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80D1C8-877A-E592-A54B-14A92D9D3BBA}"/>
              </a:ext>
            </a:extLst>
          </p:cNvPr>
          <p:cNvSpPr/>
          <p:nvPr/>
        </p:nvSpPr>
        <p:spPr>
          <a:xfrm>
            <a:off x="4311792" y="1256967"/>
            <a:ext cx="3553272" cy="41023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Light" panose="020B03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9DA7AB-7261-9439-85C8-FF7796B83204}"/>
              </a:ext>
            </a:extLst>
          </p:cNvPr>
          <p:cNvSpPr txBox="1"/>
          <p:nvPr/>
        </p:nvSpPr>
        <p:spPr>
          <a:xfrm flipH="1">
            <a:off x="4311792" y="1277417"/>
            <a:ext cx="355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Nova Light" panose="020B0304020202020204" pitchFamily="34" charset="0"/>
                <a:cs typeface="Arial" panose="020B0604020202020204" pitchFamily="34" charset="0"/>
              </a:rPr>
              <a:t>Safety &amp; Incident Reduction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C07D15-1F57-C324-0CBB-814E6148B548}"/>
              </a:ext>
            </a:extLst>
          </p:cNvPr>
          <p:cNvGrpSpPr/>
          <p:nvPr/>
        </p:nvGrpSpPr>
        <p:grpSpPr>
          <a:xfrm>
            <a:off x="8029737" y="1256966"/>
            <a:ext cx="3553272" cy="410233"/>
            <a:chOff x="1049412" y="2382062"/>
            <a:chExt cx="3553272" cy="41023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E03C107-650B-B11F-ED16-BE7F1E801DDE}"/>
                </a:ext>
              </a:extLst>
            </p:cNvPr>
            <p:cNvSpPr/>
            <p:nvPr/>
          </p:nvSpPr>
          <p:spPr>
            <a:xfrm>
              <a:off x="1049412" y="2382062"/>
              <a:ext cx="3553272" cy="410233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4E042E-6F19-9341-F7BD-B828B77B13D0}"/>
                </a:ext>
              </a:extLst>
            </p:cNvPr>
            <p:cNvSpPr txBox="1"/>
            <p:nvPr/>
          </p:nvSpPr>
          <p:spPr>
            <a:xfrm flipH="1">
              <a:off x="1049412" y="2402512"/>
              <a:ext cx="3553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 Nova Light" panose="020B0304020202020204" pitchFamily="34" charset="0"/>
                  <a:cs typeface="Arial" panose="020B0604020202020204" pitchFamily="34" charset="0"/>
                </a:rPr>
                <a:t>Operational Efficiency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53A1B5-0FA3-ACF5-38A9-2E3AD1242F96}"/>
              </a:ext>
            </a:extLst>
          </p:cNvPr>
          <p:cNvSpPr txBox="1"/>
          <p:nvPr/>
        </p:nvSpPr>
        <p:spPr>
          <a:xfrm>
            <a:off x="593845" y="2025181"/>
            <a:ext cx="3553272" cy="34942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8000"/>
              </a:lnSpc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 panose="020B0304020202020204" pitchFamily="34" charset="0"/>
                <a:cs typeface="Arial"/>
              </a:rPr>
              <a:t>Speed development and review/approval administration while reducing costs.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8000"/>
              </a:lnSpc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 panose="020B0304020202020204" pitchFamily="34" charset="0"/>
                <a:cs typeface="Arial"/>
              </a:rPr>
              <a:t>Improve accuracy, consistency, and accessibility.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 Light" panose="020B0304020202020204" pitchFamily="34" charset="0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8000"/>
              </a:lnSpc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 panose="020B0304020202020204" pitchFamily="34" charset="0"/>
                <a:cs typeface="Arial"/>
              </a:rPr>
              <a:t>Free administrators to focus on more important tasks like quality content and training.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 Light" panose="020B0304020202020204" pitchFamily="34" charset="0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8000"/>
              </a:lnSpc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 panose="020B0304020202020204" pitchFamily="34" charset="0"/>
                <a:cs typeface="Arial"/>
              </a:rPr>
              <a:t>Automated change workflows improve visibility and accountability of reviewers, approvers, and action owners.</a:t>
            </a:r>
            <a:endParaRPr lang="en-US" sz="1600" dirty="0">
              <a:latin typeface="Arial Nova Light" panose="020B0304020202020204" pitchFamily="34" charset="0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556C91-3D97-4B0E-D5BC-D7FE8E7954EF}"/>
              </a:ext>
            </a:extLst>
          </p:cNvPr>
          <p:cNvSpPr txBox="1"/>
          <p:nvPr/>
        </p:nvSpPr>
        <p:spPr>
          <a:xfrm>
            <a:off x="4319364" y="2025181"/>
            <a:ext cx="3553272" cy="3081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8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Maintain a safe workplace for employees and community.</a:t>
            </a:r>
          </a:p>
          <a:p>
            <a:pPr marL="285750" indent="-285750">
              <a:lnSpc>
                <a:spcPct val="108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Reduce incident risk and associated economic losses.</a:t>
            </a:r>
          </a:p>
          <a:p>
            <a:pPr marL="285750" indent="-285750">
              <a:lnSpc>
                <a:spcPct val="108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Improve regulatory compliance, reducing citations and associated penalties.</a:t>
            </a:r>
          </a:p>
          <a:p>
            <a:pPr marL="285750" indent="-285750">
              <a:lnSpc>
                <a:spcPct val="108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Constant state of audit readiness with automatic activity tracking.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1738F4-222B-AB3E-8EAC-6BBEDDA81258}"/>
              </a:ext>
            </a:extLst>
          </p:cNvPr>
          <p:cNvSpPr txBox="1"/>
          <p:nvPr/>
        </p:nvSpPr>
        <p:spPr>
          <a:xfrm>
            <a:off x="8029736" y="2025181"/>
            <a:ext cx="3642671" cy="349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8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Improve procedure-specific training and proactively manage workforce competency development.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Execute tasks more effectively and consistently with quality procedures and access to supporting reference.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Collaborative mobile procedure execution drives engagement.</a:t>
            </a:r>
          </a:p>
          <a:p>
            <a:pPr marL="285750" indent="-285750">
              <a:lnSpc>
                <a:spcPct val="108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 Nova Light" panose="020B0304020202020204" pitchFamily="34" charset="0"/>
                <a:cs typeface="Arial" panose="020B0604020202020204" pitchFamily="34" charset="0"/>
              </a:rPr>
              <a:t>Continuous improvement via field feedback loop and data analytics to drive accountability, innovation, and efficiency.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41D7FC-2654-EDF7-3AF8-B4CB47D495BB}"/>
              </a:ext>
            </a:extLst>
          </p:cNvPr>
          <p:cNvSpPr txBox="1"/>
          <p:nvPr/>
        </p:nvSpPr>
        <p:spPr>
          <a:xfrm>
            <a:off x="593845" y="1687650"/>
            <a:ext cx="355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ova Light" panose="020B0304020202020204" pitchFamily="34" charset="0"/>
                <a:cs typeface="Arial" panose="020B0604020202020204" pitchFamily="34" charset="0"/>
              </a:rPr>
              <a:t>~ 75% Savings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33E12-EC37-1153-798F-A927A94A6144}"/>
              </a:ext>
            </a:extLst>
          </p:cNvPr>
          <p:cNvSpPr txBox="1"/>
          <p:nvPr/>
        </p:nvSpPr>
        <p:spPr>
          <a:xfrm>
            <a:off x="4311791" y="1682077"/>
            <a:ext cx="355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ova Light" panose="020B0304020202020204" pitchFamily="34" charset="0"/>
                <a:cs typeface="Arial" panose="020B0604020202020204" pitchFamily="34" charset="0"/>
              </a:rPr>
              <a:t>~ 20% Impact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6B6C0B-97BD-D2F0-F5EC-D528D013389E}"/>
              </a:ext>
            </a:extLst>
          </p:cNvPr>
          <p:cNvSpPr txBox="1"/>
          <p:nvPr/>
        </p:nvSpPr>
        <p:spPr>
          <a:xfrm>
            <a:off x="8029737" y="1676504"/>
            <a:ext cx="355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Nova Light" panose="020B0304020202020204" pitchFamily="34" charset="0"/>
                <a:cs typeface="Arial" panose="020B0604020202020204" pitchFamily="34" charset="0"/>
              </a:rPr>
              <a:t>~ 30% Impact</a:t>
            </a:r>
          </a:p>
        </p:txBody>
      </p:sp>
    </p:spTree>
    <p:extLst>
      <p:ext uri="{BB962C8B-B14F-4D97-AF65-F5344CB8AC3E}">
        <p14:creationId xmlns:p14="http://schemas.microsoft.com/office/powerpoint/2010/main" val="1186440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F83404-71B0-484E-F463-9A3987DCC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143" y="2048007"/>
            <a:ext cx="6172200" cy="2348629"/>
          </a:xfrm>
        </p:spPr>
        <p:txBody>
          <a:bodyPr>
            <a:normAutofit/>
          </a:bodyPr>
          <a:lstStyle/>
          <a:p>
            <a:r>
              <a:rPr lang="en-US" sz="4400" dirty="0"/>
              <a:t>Only the one who does not question is safe from making a mistake.</a:t>
            </a:r>
          </a:p>
          <a:p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9ED562-F079-1EB2-EB59-3262CE8B21C3}"/>
              </a:ext>
            </a:extLst>
          </p:cNvPr>
          <p:cNvSpPr txBox="1"/>
          <p:nvPr/>
        </p:nvSpPr>
        <p:spPr>
          <a:xfrm>
            <a:off x="1701564" y="1027135"/>
            <a:ext cx="1490597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00" dirty="0">
                <a:solidFill>
                  <a:srgbClr val="95D283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39851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67789083-7264-2770-C61E-B491FA20C00C}"/>
              </a:ext>
            </a:extLst>
          </p:cNvPr>
          <p:cNvSpPr txBox="1">
            <a:spLocks/>
          </p:cNvSpPr>
          <p:nvPr/>
        </p:nvSpPr>
        <p:spPr>
          <a:xfrm>
            <a:off x="435256" y="315647"/>
            <a:ext cx="10641309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u="none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BDB4BC0F-6E5B-AAB9-50EC-D137E2C4A812}"/>
              </a:ext>
            </a:extLst>
          </p:cNvPr>
          <p:cNvSpPr txBox="1">
            <a:spLocks/>
          </p:cNvSpPr>
          <p:nvPr/>
        </p:nvSpPr>
        <p:spPr>
          <a:xfrm>
            <a:off x="1628078" y="1432562"/>
            <a:ext cx="7116912" cy="4834423"/>
          </a:xfrm>
          <a:prstGeom prst="rect">
            <a:avLst/>
          </a:prstGeom>
        </p:spPr>
        <p:txBody>
          <a:bodyPr lIns="0" tIns="0" rIns="0" bIns="0" anchor="t"/>
          <a:lstStyle>
            <a:lvl1pPr marL="18288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  <a:lvl2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2pPr>
            <a:lvl3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3pPr>
            <a:lvl4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4pPr>
            <a:lvl5pPr marL="18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 Nova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Think of it this way:</a:t>
            </a:r>
          </a:p>
          <a:p>
            <a:pPr marL="304038" indent="-285750">
              <a:buFont typeface="Arial" panose="020B0604020202020204" pitchFamily="34" charset="0"/>
              <a:buChar char="•"/>
            </a:pPr>
            <a:r>
              <a:rPr lang="en-US" sz="1800" b="1" dirty="0"/>
              <a:t>EAM still defines </a:t>
            </a:r>
            <a:r>
              <a:rPr lang="en-US" sz="1800" b="1" i="1" dirty="0"/>
              <a:t>what</a:t>
            </a:r>
            <a:r>
              <a:rPr lang="en-US" sz="1800" b="1" dirty="0"/>
              <a:t> work needs to be done</a:t>
            </a:r>
            <a:br>
              <a:rPr lang="en-US" sz="1800" dirty="0"/>
            </a:br>
            <a:r>
              <a:rPr lang="en-US" sz="1800" i="1" dirty="0"/>
              <a:t>Work orders, PMs, and task plans stay exactly where they are.</a:t>
            </a:r>
            <a:endParaRPr lang="en-US" sz="1800" dirty="0"/>
          </a:p>
          <a:p>
            <a:pPr marL="304038" indent="-285750">
              <a:buFont typeface="Arial" panose="020B0604020202020204" pitchFamily="34" charset="0"/>
              <a:buChar char="•"/>
            </a:pPr>
            <a:r>
              <a:rPr lang="en-US" sz="1800" b="1" dirty="0"/>
              <a:t>AcceleratorKMS governs </a:t>
            </a:r>
            <a:r>
              <a:rPr lang="en-US" sz="1800" b="1" i="1" dirty="0"/>
              <a:t>how</a:t>
            </a:r>
            <a:r>
              <a:rPr lang="en-US" sz="1800" b="1" dirty="0"/>
              <a:t> the work is executed</a:t>
            </a:r>
            <a:br>
              <a:rPr lang="en-US" sz="1800" dirty="0"/>
            </a:br>
            <a:r>
              <a:rPr lang="en-US" sz="1800" dirty="0"/>
              <a:t>Checklists are replaced with </a:t>
            </a:r>
            <a:r>
              <a:rPr lang="en-US" sz="1800" i="1" dirty="0"/>
              <a:t>procedures that are current, approved, and standardized.</a:t>
            </a:r>
            <a:endParaRPr lang="en-US" sz="1800" dirty="0"/>
          </a:p>
          <a:p>
            <a:pPr marL="304038" indent="-285750">
              <a:buFont typeface="Arial" panose="020B0604020202020204" pitchFamily="34" charset="0"/>
              <a:buChar char="•"/>
            </a:pPr>
            <a:r>
              <a:rPr lang="en-US" sz="1800" b="1" dirty="0"/>
              <a:t>Together, they eliminate outdated procedures at the point of work</a:t>
            </a:r>
            <a:br>
              <a:rPr lang="en-US" sz="1800" dirty="0"/>
            </a:br>
            <a:r>
              <a:rPr lang="en-US" sz="1800" i="1" dirty="0"/>
              <a:t>Technicians always execute the latest version, and execution data stays clean.</a:t>
            </a:r>
          </a:p>
          <a:p>
            <a:pPr marL="304038" indent="-285750">
              <a:buFont typeface="Arial" panose="020B0604020202020204" pitchFamily="34" charset="0"/>
              <a:buChar char="•"/>
            </a:pPr>
            <a:r>
              <a:rPr lang="en-US" sz="1800" b="1" dirty="0"/>
              <a:t>Procedures can now be associated directly to the asset</a:t>
            </a:r>
            <a:br>
              <a:rPr lang="en-US" sz="1800" dirty="0"/>
            </a:br>
            <a:r>
              <a:rPr lang="en-US" sz="1800" i="1" dirty="0"/>
              <a:t>Ensure the right instructions follow the equipment over it’s entire lifecycle.</a:t>
            </a:r>
            <a:endParaRPr lang="sv-SE" sz="2800" dirty="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34A85-32DB-3F9D-0FAE-0CA239AB7AC4}"/>
              </a:ext>
            </a:extLst>
          </p:cNvPr>
          <p:cNvSpPr txBox="1"/>
          <p:nvPr/>
        </p:nvSpPr>
        <p:spPr>
          <a:xfrm>
            <a:off x="498764" y="507076"/>
            <a:ext cx="824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 Light" panose="020B0304020202020204" pitchFamily="34" charset="0"/>
                <a:cs typeface="Arial" panose="020B0604020202020204" pitchFamily="34" charset="0"/>
              </a:rPr>
              <a:t>What is AcceleratorKMS</a:t>
            </a:r>
            <a:r>
              <a:rPr lang="en-GB" sz="2800" b="1" dirty="0">
                <a:latin typeface="Arial Nova Light" panose="020B0304020202020204" pitchFamily="34" charset="0"/>
                <a:cs typeface="Arial" panose="020B0604020202020204" pitchFamily="34" charset="0"/>
              </a:rPr>
              <a:t> to you?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A picture containing tennis&#10;&#10;Description generated with high confidence">
            <a:extLst>
              <a:ext uri="{FF2B5EF4-FFF2-40B4-BE49-F238E27FC236}">
                <a16:creationId xmlns:a16="http://schemas.microsoft.com/office/drawing/2014/main" id="{4F056CFB-8928-F527-6558-83C55EF34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853045" y="1937912"/>
            <a:ext cx="2819370" cy="283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596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D77E1590-793B-20EA-EEFC-9BF1A519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3" y="371112"/>
            <a:ext cx="9383486" cy="1325563"/>
          </a:xfrm>
        </p:spPr>
        <p:txBody>
          <a:bodyPr anchor="b"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Outline</a:t>
            </a:r>
            <a:endParaRPr lang="en-US" sz="48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6CFCBF-93AC-1CB0-E8C7-0443F75BB81F}"/>
              </a:ext>
            </a:extLst>
          </p:cNvPr>
          <p:cNvSpPr txBox="1"/>
          <p:nvPr/>
        </p:nvSpPr>
        <p:spPr>
          <a:xfrm>
            <a:off x="2594919" y="2008982"/>
            <a:ext cx="7010808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/>
              <a:t>What Problems does an EAM-AKMS integration Solve?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CA1BC0-DFE6-DB8F-25CA-8EEA37054854}"/>
              </a:ext>
            </a:extLst>
          </p:cNvPr>
          <p:cNvSpPr txBox="1"/>
          <p:nvPr/>
        </p:nvSpPr>
        <p:spPr>
          <a:xfrm>
            <a:off x="982019" y="2008981"/>
            <a:ext cx="1663700" cy="6155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 Nova Cond" panose="020F0502020204030204" pitchFamily="34" charset="0"/>
              </a:rPr>
              <a:t>SECTION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A98054-FF4A-79DC-2D95-C455F21DB1C9}"/>
              </a:ext>
            </a:extLst>
          </p:cNvPr>
          <p:cNvSpPr txBox="1"/>
          <p:nvPr/>
        </p:nvSpPr>
        <p:spPr>
          <a:xfrm>
            <a:off x="2594919" y="2718992"/>
            <a:ext cx="7101342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/>
              <a:t>EAM-AKMS Integrated Solution Overview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B07CC0-5A76-C06C-BFAD-3A21214ADE8C}"/>
              </a:ext>
            </a:extLst>
          </p:cNvPr>
          <p:cNvSpPr txBox="1"/>
          <p:nvPr/>
        </p:nvSpPr>
        <p:spPr>
          <a:xfrm>
            <a:off x="982019" y="2718991"/>
            <a:ext cx="1663700" cy="6155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 Nova Cond" panose="020F0502020204030204" pitchFamily="34" charset="0"/>
              </a:rPr>
              <a:t>SECTION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037A58-38B6-AC5C-F393-E7854347266B}"/>
              </a:ext>
            </a:extLst>
          </p:cNvPr>
          <p:cNvSpPr txBox="1"/>
          <p:nvPr/>
        </p:nvSpPr>
        <p:spPr>
          <a:xfrm>
            <a:off x="2594919" y="3429001"/>
            <a:ext cx="3949700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/>
              <a:t>Applying the Capability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D5CFF0-1EA1-1572-877B-86CD4AC97B62}"/>
              </a:ext>
            </a:extLst>
          </p:cNvPr>
          <p:cNvSpPr txBox="1"/>
          <p:nvPr/>
        </p:nvSpPr>
        <p:spPr>
          <a:xfrm>
            <a:off x="982019" y="3429000"/>
            <a:ext cx="1663700" cy="6155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 Nova Cond" panose="020F0502020204030204" pitchFamily="34" charset="0"/>
              </a:rPr>
              <a:t>SECTION 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5D9C0D-F5CB-1FDF-4E06-F5834BE2C1A3}"/>
              </a:ext>
            </a:extLst>
          </p:cNvPr>
          <p:cNvSpPr txBox="1"/>
          <p:nvPr/>
        </p:nvSpPr>
        <p:spPr>
          <a:xfrm>
            <a:off x="2594919" y="4139008"/>
            <a:ext cx="3949700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Closing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Arial Nova Cond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26449A-2BC7-0BC4-6594-922F51997BF2}"/>
              </a:ext>
            </a:extLst>
          </p:cNvPr>
          <p:cNvSpPr txBox="1"/>
          <p:nvPr/>
        </p:nvSpPr>
        <p:spPr>
          <a:xfrm>
            <a:off x="982019" y="4139008"/>
            <a:ext cx="1663700" cy="6155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Arial Nova Cond" panose="020F0502020204030204" pitchFamily="34" charset="0"/>
              </a:rPr>
              <a:t>SECTION 4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8DA77E-F211-DAD2-B5CF-8E76799454C7}"/>
              </a:ext>
            </a:extLst>
          </p:cNvPr>
          <p:cNvCxnSpPr>
            <a:cxnSpLocks/>
          </p:cNvCxnSpPr>
          <p:nvPr/>
        </p:nvCxnSpPr>
        <p:spPr>
          <a:xfrm flipV="1">
            <a:off x="1123520" y="2624534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2196A85-81F1-841B-DE94-C18646BCFACD}"/>
              </a:ext>
            </a:extLst>
          </p:cNvPr>
          <p:cNvCxnSpPr>
            <a:cxnSpLocks/>
          </p:cNvCxnSpPr>
          <p:nvPr/>
        </p:nvCxnSpPr>
        <p:spPr>
          <a:xfrm>
            <a:off x="1123520" y="3334543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71EE7C-2C06-944C-3C99-339ECD4EDAB5}"/>
              </a:ext>
            </a:extLst>
          </p:cNvPr>
          <p:cNvCxnSpPr>
            <a:cxnSpLocks/>
          </p:cNvCxnSpPr>
          <p:nvPr/>
        </p:nvCxnSpPr>
        <p:spPr>
          <a:xfrm>
            <a:off x="1123520" y="4044552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1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48E8A-00CA-39BA-339E-D5635E427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DCEEE829-8EA9-7A78-013C-96AECC37F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334" y="3112128"/>
            <a:ext cx="5422020" cy="1466669"/>
          </a:xfrm>
        </p:spPr>
        <p:txBody>
          <a:bodyPr anchor="b">
            <a:noAutofit/>
          </a:bodyPr>
          <a:lstStyle/>
          <a:p>
            <a:r>
              <a:rPr lang="en-US" sz="4800" dirty="0"/>
              <a:t>What Problems does an EAM-AKMS integration Solve?</a:t>
            </a:r>
          </a:p>
        </p:txBody>
      </p:sp>
      <p:pic>
        <p:nvPicPr>
          <p:cNvPr id="5" name="Picture Placeholder 4" descr="A person in a safety vest and hardhat holding a clipboard&#10;&#10;AI-generated content may be incorrect.">
            <a:extLst>
              <a:ext uri="{FF2B5EF4-FFF2-40B4-BE49-F238E27FC236}">
                <a16:creationId xmlns:a16="http://schemas.microsoft.com/office/drawing/2014/main" id="{A5D76EC5-0918-E3D9-0855-EEA6C451A3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632" r="20632"/>
          <a:stretch>
            <a:fillRect/>
          </a:stretch>
        </p:blipFill>
        <p:spPr>
          <a:xfrm>
            <a:off x="14288" y="0"/>
            <a:ext cx="6081712" cy="6858000"/>
          </a:xfrm>
          <a:solidFill>
            <a:srgbClr val="92D050">
              <a:alpha val="10023"/>
            </a:srgbClr>
          </a:solidFill>
        </p:spPr>
      </p:pic>
      <p:sp>
        <p:nvSpPr>
          <p:cNvPr id="2" name="AutoShape 2" descr="a person working in a factory">
            <a:extLst>
              <a:ext uri="{FF2B5EF4-FFF2-40B4-BE49-F238E27FC236}">
                <a16:creationId xmlns:a16="http://schemas.microsoft.com/office/drawing/2014/main" id="{BAC70973-05DD-8180-8196-B8239C560C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DEDDF4CC-E0E3-4E70-76C2-493B76E88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6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955D6-8FB3-3972-6760-2327B84DC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3FB434-3C5E-01BD-27B7-025D4B1A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" y="242351"/>
            <a:ext cx="10890806" cy="732207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Procedures in Maintenance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56DAC0-44E0-2451-83AE-745D454F9A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6113" y="1113068"/>
            <a:ext cx="6669087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Technicians execute work using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static documents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(PDFs, binders)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EAM checklists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Static documents quickly become outdated and unmanaged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EAM checklists improve execution, but are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not always current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lack rich, embedded guidance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Result: increased safety risk, manual effort, and avoidable downtime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4"/>
                </a:solidFill>
              </a:rPr>
              <a:t>How do we solve that problem?</a:t>
            </a:r>
            <a:endParaRPr lang="en-US" altLang="en-US" sz="2800" dirty="0"/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Solution: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Integrate HxGN EAM with AcceleratorKMS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AKMS delivers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always-current, interactive digital procedures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Completed procedures become part of the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asset history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for traceability and improvement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AC93AA-4C78-2B4B-E192-91CF6D0A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929" y="1777270"/>
            <a:ext cx="4633537" cy="330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2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429C40-A540-350F-7BF0-3C2AD818F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customers do this today?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D72A5E3-0982-7797-509C-E3F2A4FA7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381045"/>
              </p:ext>
            </p:extLst>
          </p:nvPr>
        </p:nvGraphicFramePr>
        <p:xfrm>
          <a:off x="-118530" y="1845172"/>
          <a:ext cx="6375399" cy="365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7049A4A-B94D-81CB-A692-02B39B704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397556"/>
              </p:ext>
            </p:extLst>
          </p:nvPr>
        </p:nvGraphicFramePr>
        <p:xfrm>
          <a:off x="5689599" y="1842595"/>
          <a:ext cx="6578600" cy="365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A1AE459-1C30-5A98-3D6D-D79406029DC1}"/>
              </a:ext>
            </a:extLst>
          </p:cNvPr>
          <p:cNvSpPr txBox="1"/>
          <p:nvPr/>
        </p:nvSpPr>
        <p:spPr>
          <a:xfrm>
            <a:off x="366238" y="1779425"/>
            <a:ext cx="5323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HxGN 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DED85-3286-C337-E84C-174A4B64723F}"/>
              </a:ext>
            </a:extLst>
          </p:cNvPr>
          <p:cNvSpPr txBox="1"/>
          <p:nvPr/>
        </p:nvSpPr>
        <p:spPr>
          <a:xfrm>
            <a:off x="6419905" y="1779425"/>
            <a:ext cx="5323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Paper-based or 3</a:t>
            </a:r>
            <a:r>
              <a:rPr lang="en-US" sz="2400" b="1" baseline="30000" dirty="0">
                <a:solidFill>
                  <a:schemeClr val="accent6"/>
                </a:solidFill>
              </a:rPr>
              <a:t>rd</a:t>
            </a:r>
            <a:r>
              <a:rPr lang="en-US" sz="2400" b="1" dirty="0">
                <a:solidFill>
                  <a:schemeClr val="accent6"/>
                </a:solidFill>
              </a:rPr>
              <a:t> Party System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FCF95D-01E8-44D1-FC1C-B633D5BF792F}"/>
              </a:ext>
            </a:extLst>
          </p:cNvPr>
          <p:cNvSpPr/>
          <p:nvPr/>
        </p:nvSpPr>
        <p:spPr>
          <a:xfrm>
            <a:off x="279399" y="1593165"/>
            <a:ext cx="5655734" cy="3732369"/>
          </a:xfrm>
          <a:prstGeom prst="rect">
            <a:avLst/>
          </a:prstGeom>
          <a:noFill/>
          <a:ln w="19050">
            <a:solidFill>
              <a:srgbClr val="0075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8B2D9-00B7-B3EC-C05C-DE32FA053418}"/>
              </a:ext>
            </a:extLst>
          </p:cNvPr>
          <p:cNvSpPr/>
          <p:nvPr/>
        </p:nvSpPr>
        <p:spPr>
          <a:xfrm>
            <a:off x="6237759" y="1593164"/>
            <a:ext cx="5655734" cy="3732369"/>
          </a:xfrm>
          <a:prstGeom prst="rect">
            <a:avLst/>
          </a:prstGeom>
          <a:noFill/>
          <a:ln w="19050">
            <a:solidFill>
              <a:srgbClr val="B268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67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9260E7-C031-D61C-AF35-A061F1AD41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476" r="4407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91EFF-2479-03FB-01CD-CE9A00462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300" y="271763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>
                <a:latin typeface="+mj-lt"/>
              </a:rPr>
              <a:t>Business Challenges in Context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4041B-D101-7A33-B3CD-68EFCA50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725" y="5264727"/>
            <a:ext cx="3441275" cy="1587072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4AADD95-1493-569D-796E-240446B28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0301" y="2443437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300" b="1" dirty="0">
                <a:latin typeface="+mn-lt"/>
              </a:rPr>
              <a:t>Execution of the Most Current Procedures</a:t>
            </a:r>
          </a:p>
          <a:p>
            <a:pPr marL="0"/>
            <a:r>
              <a:rPr lang="en-US" sz="1300" dirty="0">
                <a:latin typeface="+mn-lt"/>
              </a:rPr>
              <a:t>Ensures technicians can only execute the latest approved version of a procedure, eliminating the risk of outdated or superseded instructions being used in the field.</a:t>
            </a:r>
          </a:p>
          <a:p>
            <a:pPr marL="0"/>
            <a:r>
              <a:rPr lang="en-US" sz="1300" b="1" dirty="0">
                <a:latin typeface="+mn-lt"/>
              </a:rPr>
              <a:t>Management of Global and Site-Level Procedures</a:t>
            </a:r>
          </a:p>
          <a:p>
            <a:pPr marL="0"/>
            <a:r>
              <a:rPr lang="en-US" sz="1300" dirty="0">
                <a:latin typeface="+mn-lt"/>
              </a:rPr>
              <a:t>Enables centralized control of standard procedures with the ability to safely apply site-specific variations – without duplicating or fragmenting content.</a:t>
            </a:r>
          </a:p>
          <a:p>
            <a:pPr marL="0"/>
            <a:r>
              <a:rPr lang="en-US" sz="1300" b="1" dirty="0">
                <a:latin typeface="+mn-lt"/>
              </a:rPr>
              <a:t>Lack of Embedded Content Delivery</a:t>
            </a:r>
          </a:p>
          <a:p>
            <a:pPr marL="0"/>
            <a:r>
              <a:rPr lang="en-US" sz="1300" dirty="0">
                <a:latin typeface="+mn-lt"/>
              </a:rPr>
              <a:t>Addresses the gap in traditional checklists by embedding videos, reference documents, and contextual guidance directly at the point of task execution.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3332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31EC1-752B-81C3-DA01-469ED1B97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8F2C2F7-076F-0A22-9B38-243139D8D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334" y="3112128"/>
            <a:ext cx="5422020" cy="1466669"/>
          </a:xfrm>
        </p:spPr>
        <p:txBody>
          <a:bodyPr anchor="b">
            <a:noAutofit/>
          </a:bodyPr>
          <a:lstStyle/>
          <a:p>
            <a:r>
              <a:rPr lang="en-US" sz="4800" dirty="0"/>
              <a:t>EAM-AKMS Integrated Solution Overview</a:t>
            </a:r>
          </a:p>
        </p:txBody>
      </p:sp>
      <p:pic>
        <p:nvPicPr>
          <p:cNvPr id="4" name="Picture Placeholder 3" descr="A construction site with pipes and pipes&#10;&#10;AI-generated content may be incorrect.">
            <a:extLst>
              <a:ext uri="{FF2B5EF4-FFF2-40B4-BE49-F238E27FC236}">
                <a16:creationId xmlns:a16="http://schemas.microsoft.com/office/drawing/2014/main" id="{CDC8A0F6-2A8C-AE5D-82B9-491438ED9C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401" r="20401"/>
          <a:stretch>
            <a:fillRect/>
          </a:stretch>
        </p:blipFill>
        <p:spPr>
          <a:xfrm>
            <a:off x="14288" y="0"/>
            <a:ext cx="6081712" cy="6858000"/>
          </a:xfrm>
          <a:solidFill>
            <a:srgbClr val="92D050">
              <a:alpha val="10023"/>
            </a:srgbClr>
          </a:solidFill>
        </p:spPr>
      </p:pic>
    </p:spTree>
    <p:extLst>
      <p:ext uri="{BB962C8B-B14F-4D97-AF65-F5344CB8AC3E}">
        <p14:creationId xmlns:p14="http://schemas.microsoft.com/office/powerpoint/2010/main" val="22621040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0&quot;/&gt;&lt;/object&gt;&lt;object type=&quot;3&quot; unique_id=&quot;10004&quot;&gt;&lt;property id=&quot;20148&quot; value=&quot;5&quot;/&gt;&lt;property id=&quot;20300&quot; value=&quot;Slide 2&quot;/&gt;&lt;property id=&quot;20307&quot; value=&quot;261&quot;/&gt;&lt;/object&gt;&lt;object type=&quot;3&quot; unique_id=&quot;10005&quot;&gt;&lt;property id=&quot;20148&quot; value=&quot;5&quot;/&gt;&lt;property id=&quot;20300&quot; value=&quot;Slide 3&quot;/&gt;&lt;property id=&quot;20307&quot; value=&quot;262&quot;/&gt;&lt;/object&gt;&lt;object type=&quot;3&quot; unique_id=&quot;10006&quot;&gt;&lt;property id=&quot;20148&quot; value=&quot;5&quot;/&gt;&lt;property id=&quot;20300&quot; value=&quot;Slide 4&quot;/&gt;&lt;property id=&quot;20307&quot; value=&quot;299&quot;/&gt;&lt;/object&gt;&lt;object type=&quot;3&quot; unique_id=&quot;10007&quot;&gt;&lt;property id=&quot;20148&quot; value=&quot;5&quot;/&gt;&lt;property id=&quot;20300&quot; value=&quot;Slide 5&quot;/&gt;&lt;property id=&quot;20307&quot; value=&quot;269&quot;/&gt;&lt;/object&gt;&lt;object type=&quot;3&quot; unique_id=&quot;10008&quot;&gt;&lt;property id=&quot;20148&quot; value=&quot;5&quot;/&gt;&lt;property id=&quot;20300&quot; value=&quot;Slide 6&quot;/&gt;&lt;property id=&quot;20307&quot; value=&quot;300&quot;/&gt;&lt;/object&gt;&lt;object type=&quot;3&quot; unique_id=&quot;10009&quot;&gt;&lt;property id=&quot;20148&quot; value=&quot;5&quot;/&gt;&lt;property id=&quot;20300&quot; value=&quot;Slide 7&quot;/&gt;&lt;property id=&quot;20307&quot; value=&quot;271&quot;/&gt;&lt;/object&gt;&lt;object type=&quot;3&quot; unique_id=&quot;10010&quot;&gt;&lt;property id=&quot;20148&quot; value=&quot;5&quot;/&gt;&lt;property id=&quot;20300&quot; value=&quot;Slide 8&quot;/&gt;&lt;property id=&quot;20307&quot; value=&quot;301&quot;/&gt;&lt;/object&gt;&lt;object type=&quot;3&quot; unique_id=&quot;10011&quot;&gt;&lt;property id=&quot;20148&quot; value=&quot;5&quot;/&gt;&lt;property id=&quot;20300&quot; value=&quot;Slide 9 - &amp;quot;Agenda Slide Title&amp;quot;&quot;/&gt;&lt;property id=&quot;20307&quot; value=&quot;268&quot;/&gt;&lt;/object&gt;&lt;object type=&quot;3&quot; unique_id=&quot;10012&quot;&gt;&lt;property id=&quot;20148&quot; value=&quot;5&quot;/&gt;&lt;property id=&quot;20300&quot; value=&quot;Slide 10 - &amp;quot;Agenda Slide Title&amp;quot;&quot;/&gt;&lt;property id=&quot;20307&quot; value=&quot;274&quot;/&gt;&lt;/object&gt;&lt;object type=&quot;3&quot; unique_id=&quot;10013&quot;&gt;&lt;property id=&quot;20148&quot; value=&quot;5&quot;/&gt;&lt;property id=&quot;20300&quot; value=&quot;Slide 11 - &amp;quot;Slide Title, Bold, 24 pt.&amp;quot;&quot;/&gt;&lt;property id=&quot;20307&quot; value=&quot;272&quot;/&gt;&lt;/object&gt;&lt;object type=&quot;3&quot; unique_id=&quot;10014&quot;&gt;&lt;property id=&quot;20148&quot; value=&quot;5&quot;/&gt;&lt;property id=&quot;20300&quot; value=&quot;Slide 12 - &amp;quot;Slide Title, Bold, 24 pt. &amp;quot;&quot;/&gt;&lt;property id=&quot;20307&quot; value=&quot;273&quot;/&gt;&lt;/object&gt;&lt;object type=&quot;3&quot; unique_id=&quot;10015&quot;&gt;&lt;property id=&quot;20148&quot; value=&quot;5&quot;/&gt;&lt;property id=&quot;20300&quot; value=&quot;Slide 13 - &amp;quot;Slide Title, Bold, 24 pt. &amp;quot;&quot;/&gt;&lt;property id=&quot;20307&quot; value=&quot;275&quot;/&gt;&lt;/object&gt;&lt;object type=&quot;3&quot; unique_id=&quot;10016&quot;&gt;&lt;property id=&quot;20148&quot; value=&quot;5&quot;/&gt;&lt;property id=&quot;20300&quot; value=&quot;Slide 14 - &amp;quot;Slide Title, Bold, 24 pt.&amp;quot;&quot;/&gt;&lt;property id=&quot;20307&quot; value=&quot;277&quot;/&gt;&lt;/object&gt;&lt;object type=&quot;3&quot; unique_id=&quot;10017&quot;&gt;&lt;property id=&quot;20148&quot; value=&quot;5&quot;/&gt;&lt;property id=&quot;20300&quot; value=&quot;Slide 15 - &amp;quot;Slide Title, Bold, 24 pt.&amp;quot;&quot;/&gt;&lt;property id=&quot;20307&quot; value=&quot;278&quot;/&gt;&lt;/object&gt;&lt;object type=&quot;3&quot; unique_id=&quot;10018&quot;&gt;&lt;property id=&quot;20148&quot; value=&quot;5&quot;/&gt;&lt;property id=&quot;20300&quot; value=&quot;Slide 16 - &amp;quot;Slide Title, Bold, 24 pt.&amp;quot;&quot;/&gt;&lt;property id=&quot;20307&quot; value=&quot;279&quot;/&gt;&lt;/object&gt;&lt;object type=&quot;3&quot; unique_id=&quot;10019&quot;&gt;&lt;property id=&quot;20148&quot; value=&quot;5&quot;/&gt;&lt;property id=&quot;20300&quot; value=&quot;Slide 17 - &amp;quot;Slide Title, Bold, 24 pt.&amp;quot;&quot;/&gt;&lt;property id=&quot;20307&quot; value=&quot;280&quot;/&gt;&lt;/object&gt;&lt;object type=&quot;3&quot; unique_id=&quot;10020&quot;&gt;&lt;property id=&quot;20148&quot; value=&quot;5&quot;/&gt;&lt;property id=&quot;20300&quot; value=&quot;Slide 18 - &amp;quot;Slide Title, Bold, 24 pt.&amp;quot;&quot;/&gt;&lt;property id=&quot;20307&quot; value=&quot;281&quot;/&gt;&lt;/object&gt;&lt;object type=&quot;3&quot; unique_id=&quot;10021&quot;&gt;&lt;property id=&quot;20148&quot; value=&quot;5&quot;/&gt;&lt;property id=&quot;20300&quot; value=&quot;Slide 19 - &amp;quot;Slide Title, Bold, 24 pt.&amp;quot;&quot;/&gt;&lt;property id=&quot;20307&quot; value=&quot;282&quot;/&gt;&lt;/object&gt;&lt;object type=&quot;3&quot; unique_id=&quot;10022&quot;&gt;&lt;property id=&quot;20148&quot; value=&quot;5&quot;/&gt;&lt;property id=&quot;20300&quot; value=&quot;Slide 20 - &amp;quot;Slide Title, Bold, 24 pt.&amp;quot;&quot;/&gt;&lt;property id=&quot;20307&quot; value=&quot;283&quot;/&gt;&lt;/object&gt;&lt;object type=&quot;3&quot; unique_id=&quot;10023&quot;&gt;&lt;property id=&quot;20148&quot; value=&quot;5&quot;/&gt;&lt;property id=&quot;20300&quot; value=&quot;Slide 21 - &amp;quot;Slide Title, Bold, 24 pt.&amp;quot;&quot;/&gt;&lt;property id=&quot;20307&quot; value=&quot;284&quot;/&gt;&lt;/object&gt;&lt;object type=&quot;3&quot; unique_id=&quot;10024&quot;&gt;&lt;property id=&quot;20148&quot; value=&quot;5&quot;/&gt;&lt;property id=&quot;20300&quot; value=&quot;Slide 22 - &amp;quot;Slide Title, Bold, 24 pt.&amp;quot;&quot;/&gt;&lt;property id=&quot;20307&quot; value=&quot;285&quot;/&gt;&lt;/object&gt;&lt;object type=&quot;3&quot; unique_id=&quot;10025&quot;&gt;&lt;property id=&quot;20148&quot; value=&quot;5&quot;/&gt;&lt;property id=&quot;20300&quot; value=&quot;Slide 23 - &amp;quot;Slide Title, Bold, 24 pt.&amp;quot;&quot;/&gt;&lt;property id=&quot;20307&quot; value=&quot;287&quot;/&gt;&lt;/object&gt;&lt;object type=&quot;3&quot; unique_id=&quot;10026&quot;&gt;&lt;property id=&quot;20148&quot; value=&quot;5&quot;/&gt;&lt;property id=&quot;20300&quot; value=&quot;Slide 24 - &amp;quot;Slide Title, Bold, 24 pt.&amp;quot;&quot;/&gt;&lt;property id=&quot;20307&quot; value=&quot;292&quot;/&gt;&lt;/object&gt;&lt;object type=&quot;3&quot; unique_id=&quot;10027&quot;&gt;&lt;property id=&quot;20148&quot; value=&quot;5&quot;/&gt;&lt;property id=&quot;20300&quot; value=&quot;Slide 25 - &amp;quot;Slide Title, Bold, 24 pt.&amp;quot;&quot;/&gt;&lt;property id=&quot;20307&quot; value=&quot;298&quot;/&gt;&lt;/object&gt;&lt;object type=&quot;3&quot; unique_id=&quot;10028&quot;&gt;&lt;property id=&quot;20148&quot; value=&quot;5&quot;/&gt;&lt;property id=&quot;20300&quot; value=&quot;Slide 26 - &amp;quot;Slide Title, Bold, 24 pt.&amp;quot;&quot;/&gt;&lt;property id=&quot;20307&quot; value=&quot;296&quot;/&gt;&lt;/object&gt;&lt;object type=&quot;3&quot; unique_id=&quot;10029&quot;&gt;&lt;property id=&quot;20148&quot; value=&quot;5&quot;/&gt;&lt;property id=&quot;20300&quot; value=&quot;Slide 27 - &amp;quot;Slide Title, Bold, 24 pt.&amp;quot;&quot;/&gt;&lt;property id=&quot;20307&quot; value=&quot;293&quot;/&gt;&lt;/object&gt;&lt;object type=&quot;3&quot; unique_id=&quot;10030&quot;&gt;&lt;property id=&quot;20148&quot; value=&quot;5&quot;/&gt;&lt;property id=&quot;20300&quot; value=&quot;Slide 28&quot;/&gt;&lt;property id=&quot;20307&quot; value=&quot;294&quot;/&gt;&lt;/object&gt;&lt;object type=&quot;3&quot; unique_id=&quot;10031&quot;&gt;&lt;property id=&quot;20148&quot; value=&quot;5&quot;/&gt;&lt;property id=&quot;20300&quot; value=&quot;Slide 29&quot;/&gt;&lt;property id=&quot;20307&quot; value=&quot;289&quot;/&gt;&lt;/object&gt;&lt;object type=&quot;3&quot; unique_id=&quot;10032&quot;&gt;&lt;property id=&quot;20148&quot; value=&quot;5&quot;/&gt;&lt;property id=&quot;20300&quot; value=&quot;Slide 30&quot;/&gt;&lt;property id=&quot;20307&quot; value=&quot;290&quot;/&gt;&lt;/object&gt;&lt;object type=&quot;3&quot; unique_id=&quot;10033&quot;&gt;&lt;property id=&quot;20148&quot; value=&quot;5&quot;/&gt;&lt;property id=&quot;20300&quot; value=&quot;Slide 31&quot;/&gt;&lt;property id=&quot;20307&quot; value=&quot;291&quot;/&gt;&lt;/object&gt;&lt;/object&gt;&lt;object type=&quot;8&quot; unique_id=&quot;1006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Hexagon">
      <a:dk1>
        <a:srgbClr val="000000"/>
      </a:dk1>
      <a:lt1>
        <a:srgbClr val="FFFFFF"/>
      </a:lt1>
      <a:dk2>
        <a:srgbClr val="666666"/>
      </a:dk2>
      <a:lt2>
        <a:srgbClr val="D1D3D3"/>
      </a:lt2>
      <a:accent1>
        <a:srgbClr val="0097BA"/>
      </a:accent1>
      <a:accent2>
        <a:srgbClr val="85CDDB"/>
      </a:accent2>
      <a:accent3>
        <a:srgbClr val="A5D867"/>
      </a:accent3>
      <a:accent4>
        <a:srgbClr val="005072"/>
      </a:accent4>
      <a:accent5>
        <a:srgbClr val="509E2F"/>
      </a:accent5>
      <a:accent6>
        <a:srgbClr val="ED8B00"/>
      </a:accent6>
      <a:hlink>
        <a:srgbClr val="0096B9"/>
      </a:hlink>
      <a:folHlink>
        <a:srgbClr val="0096B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4C4AB8B3-4254-A440-991F-360035E8DEA2}" vid="{5FC31CE1-6483-C942-A2D4-1CE6FC825CC3}"/>
    </a:ext>
  </a:extLst>
</a:theme>
</file>

<file path=ppt/theme/theme2.xml><?xml version="1.0" encoding="utf-8"?>
<a:theme xmlns:a="http://schemas.openxmlformats.org/drawingml/2006/main" name="1_Office Theme">
  <a:themeElements>
    <a:clrScheme name="Hexagon">
      <a:dk1>
        <a:srgbClr val="000000"/>
      </a:dk1>
      <a:lt1>
        <a:srgbClr val="FFFFFF"/>
      </a:lt1>
      <a:dk2>
        <a:srgbClr val="666666"/>
      </a:dk2>
      <a:lt2>
        <a:srgbClr val="D1D3D3"/>
      </a:lt2>
      <a:accent1>
        <a:srgbClr val="0097BA"/>
      </a:accent1>
      <a:accent2>
        <a:srgbClr val="85CDDB"/>
      </a:accent2>
      <a:accent3>
        <a:srgbClr val="A5D867"/>
      </a:accent3>
      <a:accent4>
        <a:srgbClr val="005072"/>
      </a:accent4>
      <a:accent5>
        <a:srgbClr val="509E2F"/>
      </a:accent5>
      <a:accent6>
        <a:srgbClr val="ED8B00"/>
      </a:accent6>
      <a:hlink>
        <a:srgbClr val="0096B9"/>
      </a:hlink>
      <a:folHlink>
        <a:srgbClr val="0096B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C82609C0-19C0-314D-8CCA-495E3A5E8126}" vid="{5AE70442-D4BA-A14A-A5AD-7861FD7D8234}"/>
    </a:ext>
  </a:extLst>
</a:theme>
</file>

<file path=ppt/theme/theme3.xml><?xml version="1.0" encoding="utf-8"?>
<a:theme xmlns:a="http://schemas.openxmlformats.org/drawingml/2006/main" name="2_Office Theme">
  <a:themeElements>
    <a:clrScheme name="Hexagon">
      <a:dk1>
        <a:srgbClr val="000000"/>
      </a:dk1>
      <a:lt1>
        <a:srgbClr val="FFFFFF"/>
      </a:lt1>
      <a:dk2>
        <a:srgbClr val="666666"/>
      </a:dk2>
      <a:lt2>
        <a:srgbClr val="D1D3D3"/>
      </a:lt2>
      <a:accent1>
        <a:srgbClr val="0097BA"/>
      </a:accent1>
      <a:accent2>
        <a:srgbClr val="85CDDB"/>
      </a:accent2>
      <a:accent3>
        <a:srgbClr val="A5D867"/>
      </a:accent3>
      <a:accent4>
        <a:srgbClr val="005072"/>
      </a:accent4>
      <a:accent5>
        <a:srgbClr val="509E2F"/>
      </a:accent5>
      <a:accent6>
        <a:srgbClr val="ED8B00"/>
      </a:accent6>
      <a:hlink>
        <a:srgbClr val="0096B9"/>
      </a:hlink>
      <a:folHlink>
        <a:srgbClr val="0096B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4C4AB8B3-4254-A440-991F-360035E8DEA2}" vid="{5FC31CE1-6483-C942-A2D4-1CE6FC825CC3}"/>
    </a:ext>
  </a:extLst>
</a:theme>
</file>

<file path=ppt/theme/theme4.xml><?xml version="1.0" encoding="utf-8"?>
<a:theme xmlns:a="http://schemas.openxmlformats.org/drawingml/2006/main" name="Streamline 2024">
  <a:themeElements>
    <a:clrScheme name="Custom 7">
      <a:dk1>
        <a:srgbClr val="000000"/>
      </a:dk1>
      <a:lt1>
        <a:srgbClr val="FFFFFF"/>
      </a:lt1>
      <a:dk2>
        <a:srgbClr val="153C15"/>
      </a:dk2>
      <a:lt2>
        <a:srgbClr val="FCFFFF"/>
      </a:lt2>
      <a:accent1>
        <a:srgbClr val="153C15"/>
      </a:accent1>
      <a:accent2>
        <a:srgbClr val="1F600B"/>
      </a:accent2>
      <a:accent3>
        <a:srgbClr val="3BA30F"/>
      </a:accent3>
      <a:accent4>
        <a:srgbClr val="69CE40"/>
      </a:accent4>
      <a:accent5>
        <a:srgbClr val="D0E9CD"/>
      </a:accent5>
      <a:accent6>
        <a:srgbClr val="70AD47"/>
      </a:accent6>
      <a:hlink>
        <a:srgbClr val="3BA30F"/>
      </a:hlink>
      <a:folHlink>
        <a:srgbClr val="1F60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ec0c9e-a015-4fad-bb0b-963cf99085d4">
      <Terms xmlns="http://schemas.microsoft.com/office/infopath/2007/PartnerControls"/>
    </lcf76f155ced4ddcb4097134ff3c332f>
    <TaxCatchAll xmlns="86b2adf6-b113-41ce-b5e0-e93258f09f2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E0E1ED57D8F148A26DF3A7F6AEE78C" ma:contentTypeVersion="10" ma:contentTypeDescription="Create a new document." ma:contentTypeScope="" ma:versionID="2ef5fc3a1da57743eb2bd8fcfe730df2">
  <xsd:schema xmlns:xsd="http://www.w3.org/2001/XMLSchema" xmlns:xs="http://www.w3.org/2001/XMLSchema" xmlns:p="http://schemas.microsoft.com/office/2006/metadata/properties" xmlns:ns2="31ec0c9e-a015-4fad-bb0b-963cf99085d4" xmlns:ns3="86b2adf6-b113-41ce-b5e0-e93258f09f20" targetNamespace="http://schemas.microsoft.com/office/2006/metadata/properties" ma:root="true" ma:fieldsID="6ad91d15df031dc2d01627f5812596b1" ns2:_="" ns3:_="">
    <xsd:import namespace="31ec0c9e-a015-4fad-bb0b-963cf99085d4"/>
    <xsd:import namespace="86b2adf6-b113-41ce-b5e0-e93258f09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c0c9e-a015-4fad-bb0b-963cf9908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bde6242-716d-41e5-8e76-ae7804763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b2adf6-b113-41ce-b5e0-e93258f09f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5f57ca-1d91-4c93-97c8-5560add0728c}" ma:internalName="TaxCatchAll" ma:showField="CatchAllData" ma:web="86b2adf6-b113-41ce-b5e0-e93258f09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794DA4-B143-4F60-BF7C-EA867C43D1FE}">
  <ds:schemaRefs>
    <ds:schemaRef ds:uri="http://purl.org/dc/terms/"/>
    <ds:schemaRef ds:uri="http://purl.org/dc/dcmitype/"/>
    <ds:schemaRef ds:uri="http://www.w3.org/XML/1998/namespace"/>
    <ds:schemaRef ds:uri="e40298e2-fd12-4d69-8851-4a1e3f0de438"/>
    <ds:schemaRef ds:uri="a5a12acd-c88d-4250-99a9-dee790859c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E3A9022-64BC-4031-9A3C-B9A5079DD1FD}"/>
</file>

<file path=customXml/itemProps3.xml><?xml version="1.0" encoding="utf-8"?>
<ds:datastoreItem xmlns:ds="http://schemas.openxmlformats.org/officeDocument/2006/customXml" ds:itemID="{6543A033-2779-4EB5-82E0-EE769341BA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Hexagon_Resource_Slides_White_Background</Template>
  <TotalTime>60505</TotalTime>
  <Words>1218</Words>
  <Application>Microsoft Office PowerPoint</Application>
  <PresentationFormat>Widescreen</PresentationFormat>
  <Paragraphs>209</Paragraphs>
  <Slides>21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 Nova</vt:lpstr>
      <vt:lpstr>Arial Nova Light</vt:lpstr>
      <vt:lpstr>Calibri</vt:lpstr>
      <vt:lpstr>Roboto</vt:lpstr>
      <vt:lpstr>Roboto Condensed Bold</vt:lpstr>
      <vt:lpstr>Roboto Regular</vt:lpstr>
      <vt:lpstr>Segoe UI Semibold</vt:lpstr>
      <vt:lpstr>Segoe UI Semilight</vt:lpstr>
      <vt:lpstr>Office Theme</vt:lpstr>
      <vt:lpstr>1_Office Theme</vt:lpstr>
      <vt:lpstr>2_Office Theme</vt:lpstr>
      <vt:lpstr>Streamline 2024</vt:lpstr>
      <vt:lpstr>Leveraging Standardized Procedures</vt:lpstr>
      <vt:lpstr>PowerPoint Presentation</vt:lpstr>
      <vt:lpstr>PowerPoint Presentation</vt:lpstr>
      <vt:lpstr>Outline</vt:lpstr>
      <vt:lpstr>What Problems does an EAM-AKMS integration Solve?</vt:lpstr>
      <vt:lpstr>Digital Procedures in Maintenance</vt:lpstr>
      <vt:lpstr>How do customers do this today?</vt:lpstr>
      <vt:lpstr>Business Challenges in Context</vt:lpstr>
      <vt:lpstr>EAM-AKMS Integrated Solution Overview</vt:lpstr>
      <vt:lpstr>High-level Data Flow</vt:lpstr>
      <vt:lpstr>PowerPoint Presentation</vt:lpstr>
      <vt:lpstr>Applying the capability</vt:lpstr>
      <vt:lpstr> From “Everything” to the “Right Things”</vt:lpstr>
      <vt:lpstr>How to implement your procedures  &amp; execution data</vt:lpstr>
      <vt:lpstr>Use Case Driven Procedure Storage Decisions</vt:lpstr>
      <vt:lpstr>Implementation Pathway</vt:lpstr>
      <vt:lpstr>Closing</vt:lpstr>
      <vt:lpstr>Operational Challenges → Value Drivers → Measurable Outcomes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BYNAROWICZ Peter</dc:creator>
  <cp:keywords/>
  <dc:description/>
  <cp:lastModifiedBy>COSTA Matthew J</cp:lastModifiedBy>
  <cp:revision>98</cp:revision>
  <cp:lastPrinted>2025-09-25T17:02:08Z</cp:lastPrinted>
  <dcterms:created xsi:type="dcterms:W3CDTF">2025-04-08T13:38:36Z</dcterms:created>
  <dcterms:modified xsi:type="dcterms:W3CDTF">2026-02-03T03:23:28Z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0x01010009E0E1ED57D8F148A26DF3A7F6AEE78C</vt:lpwstr>
  </property>
  <property fmtid="{D5CDD505-2E9C-101B-9397-08002B2CF9AE}" pid="3" name="_dlc_DocIdItemGuid">
    <vt:lpwstr>d1e074de-e6c2-4918-9db0-2fa8667cf0b1</vt:lpwstr>
  </property>
  <property fmtid="{D5CDD505-2E9C-101B-9397-08002B2CF9AE}" pid="4" name="MediaServiceImageTags">
    <vt:lpwstr/>
  </property>
</Properties>
</file>