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79" r:id="rId5"/>
    <p:sldId id="280" r:id="rId6"/>
    <p:sldId id="281" r:id="rId7"/>
    <p:sldId id="282" r:id="rId8"/>
    <p:sldId id="261" r:id="rId9"/>
    <p:sldId id="270" r:id="rId10"/>
    <p:sldId id="277" r:id="rId11"/>
    <p:sldId id="283" r:id="rId12"/>
    <p:sldId id="284" r:id="rId13"/>
    <p:sldId id="269" r:id="rId14"/>
    <p:sldId id="285" r:id="rId15"/>
    <p:sldId id="286" r:id="rId16"/>
    <p:sldId id="287" r:id="rId17"/>
    <p:sldId id="276" r:id="rId18"/>
    <p:sldId id="278" r:id="rId19"/>
    <p:sldId id="273" r:id="rId20"/>
    <p:sldId id="268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40F"/>
    <a:srgbClr val="1F600A"/>
    <a:srgbClr val="15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9C2E6-33F2-4059-B2AF-EA2DFBAE8336}" v="1" dt="2026-02-06T22:38:23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02" autoAdjust="0"/>
    <p:restoredTop sz="94694"/>
  </p:normalViewPr>
  <p:slideViewPr>
    <p:cSldViewPr snapToGrid="0">
      <p:cViewPr varScale="1">
        <p:scale>
          <a:sx n="74" d="100"/>
          <a:sy n="74" d="100"/>
        </p:scale>
        <p:origin x="7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Jones" userId="522d708f-a110-49bc-ab4d-b48128c603b1" providerId="ADAL" clId="{6EEC0837-E41B-4957-8E57-F7A7646E2C53}"/>
    <pc:docChg chg="modSld">
      <pc:chgData name="Amanda Jones" userId="522d708f-a110-49bc-ab4d-b48128c603b1" providerId="ADAL" clId="{6EEC0837-E41B-4957-8E57-F7A7646E2C53}" dt="2026-02-06T22:38:47.468" v="0" actId="1036"/>
      <pc:docMkLst>
        <pc:docMk/>
      </pc:docMkLst>
      <pc:sldChg chg="modSp mod">
        <pc:chgData name="Amanda Jones" userId="522d708f-a110-49bc-ab4d-b48128c603b1" providerId="ADAL" clId="{6EEC0837-E41B-4957-8E57-F7A7646E2C53}" dt="2026-02-06T22:38:47.468" v="0" actId="1036"/>
        <pc:sldMkLst>
          <pc:docMk/>
          <pc:sldMk cId="2383041451" sldId="281"/>
        </pc:sldMkLst>
        <pc:picChg chg="mod">
          <ac:chgData name="Amanda Jones" userId="522d708f-a110-49bc-ab4d-b48128c603b1" providerId="ADAL" clId="{6EEC0837-E41B-4957-8E57-F7A7646E2C53}" dt="2026-02-06T22:38:47.468" v="0" actId="1036"/>
          <ac:picMkLst>
            <pc:docMk/>
            <pc:sldMk cId="2383041451" sldId="281"/>
            <ac:picMk id="12" creationId="{ACCC90FB-9215-EEAA-EA3F-7493B1F3446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20F4D-D91B-405D-9D6F-361DCFA77F3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41C490-F617-47A7-B181-AE39F2665AB9}">
      <dgm:prSet phldrT="[Text]" custT="1"/>
      <dgm:spPr/>
      <dgm:t>
        <a:bodyPr/>
        <a:lstStyle/>
        <a:p>
          <a:r>
            <a:rPr lang="en-US" sz="1500"/>
            <a:t>September 2024</a:t>
          </a:r>
        </a:p>
      </dgm:t>
    </dgm:pt>
    <dgm:pt modelId="{F2C3D6A0-B1DB-4382-9F16-3BEC75687220}" type="parTrans" cxnId="{07BBB617-0FB4-4068-8708-351458FF90B9}">
      <dgm:prSet/>
      <dgm:spPr/>
      <dgm:t>
        <a:bodyPr/>
        <a:lstStyle/>
        <a:p>
          <a:endParaRPr lang="en-US" sz="1500"/>
        </a:p>
      </dgm:t>
    </dgm:pt>
    <dgm:pt modelId="{BC37905E-2E0D-48C8-9E46-109F3DBD45D3}" type="sibTrans" cxnId="{07BBB617-0FB4-4068-8708-351458FF90B9}">
      <dgm:prSet/>
      <dgm:spPr/>
      <dgm:t>
        <a:bodyPr/>
        <a:lstStyle/>
        <a:p>
          <a:endParaRPr lang="en-US" sz="1500"/>
        </a:p>
      </dgm:t>
    </dgm:pt>
    <dgm:pt modelId="{056C1D03-EBBA-4F48-A358-6EFA08B6B138}">
      <dgm:prSet phldrT="[Text]" custT="1"/>
      <dgm:spPr/>
      <dgm:t>
        <a:bodyPr/>
        <a:lstStyle/>
        <a:p>
          <a:r>
            <a:rPr lang="en-US" sz="1500" dirty="0"/>
            <a:t>Project starts</a:t>
          </a:r>
        </a:p>
      </dgm:t>
    </dgm:pt>
    <dgm:pt modelId="{7C3CAF8E-D86A-4F2D-BD9A-630CBB785BEA}" type="parTrans" cxnId="{FC6DA20A-C956-4507-9725-6B8D6E7D15D7}">
      <dgm:prSet/>
      <dgm:spPr/>
      <dgm:t>
        <a:bodyPr/>
        <a:lstStyle/>
        <a:p>
          <a:endParaRPr lang="en-US" sz="1500"/>
        </a:p>
      </dgm:t>
    </dgm:pt>
    <dgm:pt modelId="{C868D259-434C-491C-994F-EFC8E9E33428}" type="sibTrans" cxnId="{FC6DA20A-C956-4507-9725-6B8D6E7D15D7}">
      <dgm:prSet/>
      <dgm:spPr/>
      <dgm:t>
        <a:bodyPr/>
        <a:lstStyle/>
        <a:p>
          <a:endParaRPr lang="en-US" sz="1500"/>
        </a:p>
      </dgm:t>
    </dgm:pt>
    <dgm:pt modelId="{410FD895-481A-4018-BDE4-44A78E45FD24}">
      <dgm:prSet phldrT="[Text]" custT="1"/>
      <dgm:spPr/>
      <dgm:t>
        <a:bodyPr/>
        <a:lstStyle/>
        <a:p>
          <a:r>
            <a:rPr lang="en-US" sz="1500"/>
            <a:t>October 2024</a:t>
          </a:r>
        </a:p>
      </dgm:t>
    </dgm:pt>
    <dgm:pt modelId="{BD539EAE-5098-4510-AB3B-8AB2F8F19CA7}" type="parTrans" cxnId="{2CBF4136-4CBB-404F-BDA2-A03F533827FD}">
      <dgm:prSet/>
      <dgm:spPr/>
      <dgm:t>
        <a:bodyPr/>
        <a:lstStyle/>
        <a:p>
          <a:endParaRPr lang="en-US" sz="1500"/>
        </a:p>
      </dgm:t>
    </dgm:pt>
    <dgm:pt modelId="{233FC0F7-AD4E-4B93-B6BB-CDDBC63FA350}" type="sibTrans" cxnId="{2CBF4136-4CBB-404F-BDA2-A03F533827FD}">
      <dgm:prSet/>
      <dgm:spPr/>
      <dgm:t>
        <a:bodyPr/>
        <a:lstStyle/>
        <a:p>
          <a:endParaRPr lang="en-US" sz="1500"/>
        </a:p>
      </dgm:t>
    </dgm:pt>
    <dgm:pt modelId="{574DB38D-2C4E-45B1-9B70-09284A9DAF1B}">
      <dgm:prSet phldrT="[Text]" custT="1"/>
      <dgm:spPr/>
      <dgm:t>
        <a:bodyPr/>
        <a:lstStyle/>
        <a:p>
          <a:r>
            <a:rPr lang="en-US" sz="1500"/>
            <a:t>Project team initial workshop</a:t>
          </a:r>
        </a:p>
      </dgm:t>
    </dgm:pt>
    <dgm:pt modelId="{F812BDAA-7B2F-4CA8-B2D6-3FDAFBCAE6E3}" type="parTrans" cxnId="{723C2336-05F0-4B5B-A46C-AC5F07407780}">
      <dgm:prSet/>
      <dgm:spPr/>
      <dgm:t>
        <a:bodyPr/>
        <a:lstStyle/>
        <a:p>
          <a:endParaRPr lang="en-US" sz="1500"/>
        </a:p>
      </dgm:t>
    </dgm:pt>
    <dgm:pt modelId="{BF0F474E-2630-4E76-BF68-2BF74A09A8A0}" type="sibTrans" cxnId="{723C2336-05F0-4B5B-A46C-AC5F07407780}">
      <dgm:prSet/>
      <dgm:spPr/>
      <dgm:t>
        <a:bodyPr/>
        <a:lstStyle/>
        <a:p>
          <a:endParaRPr lang="en-US" sz="1500"/>
        </a:p>
      </dgm:t>
    </dgm:pt>
    <dgm:pt modelId="{603858CF-69FA-4046-A3FA-7446723F36AC}">
      <dgm:prSet phldrT="[Text]" custT="1"/>
      <dgm:spPr/>
      <dgm:t>
        <a:bodyPr/>
        <a:lstStyle/>
        <a:p>
          <a:r>
            <a:rPr lang="en-US" sz="1500"/>
            <a:t>December 2024</a:t>
          </a:r>
        </a:p>
      </dgm:t>
    </dgm:pt>
    <dgm:pt modelId="{9E24D74E-3B87-4A41-885D-CAB160520F49}" type="parTrans" cxnId="{2B8C7ED2-8E5B-4C74-A5AD-3A7048AED7CB}">
      <dgm:prSet/>
      <dgm:spPr/>
      <dgm:t>
        <a:bodyPr/>
        <a:lstStyle/>
        <a:p>
          <a:endParaRPr lang="en-US" sz="1500"/>
        </a:p>
      </dgm:t>
    </dgm:pt>
    <dgm:pt modelId="{EE86EDE3-3E11-44B5-A903-4D8F09DE4A2E}" type="sibTrans" cxnId="{2B8C7ED2-8E5B-4C74-A5AD-3A7048AED7CB}">
      <dgm:prSet/>
      <dgm:spPr/>
      <dgm:t>
        <a:bodyPr/>
        <a:lstStyle/>
        <a:p>
          <a:endParaRPr lang="en-US" sz="1500"/>
        </a:p>
      </dgm:t>
    </dgm:pt>
    <dgm:pt modelId="{98F8296D-335D-4BF7-AEBA-6E7913E43A76}">
      <dgm:prSet phldrT="[Text]" custT="1"/>
      <dgm:spPr/>
      <dgm:t>
        <a:bodyPr/>
        <a:lstStyle/>
        <a:p>
          <a:r>
            <a:rPr lang="en-US" sz="1400" dirty="0"/>
            <a:t>Begin requirements gathering</a:t>
          </a:r>
        </a:p>
      </dgm:t>
    </dgm:pt>
    <dgm:pt modelId="{09F030B6-5497-4523-BA4E-6D524C209298}" type="parTrans" cxnId="{0EE0B91D-45D9-436E-9C63-3D8493EAC6E6}">
      <dgm:prSet/>
      <dgm:spPr/>
      <dgm:t>
        <a:bodyPr/>
        <a:lstStyle/>
        <a:p>
          <a:endParaRPr lang="en-US" sz="1500"/>
        </a:p>
      </dgm:t>
    </dgm:pt>
    <dgm:pt modelId="{328EC55F-805A-415F-B1E2-56B2FC3C02D3}" type="sibTrans" cxnId="{0EE0B91D-45D9-436E-9C63-3D8493EAC6E6}">
      <dgm:prSet/>
      <dgm:spPr/>
      <dgm:t>
        <a:bodyPr/>
        <a:lstStyle/>
        <a:p>
          <a:endParaRPr lang="en-US" sz="1500"/>
        </a:p>
      </dgm:t>
    </dgm:pt>
    <dgm:pt modelId="{D4E45715-8866-440F-B895-3887C40B17B0}">
      <dgm:prSet phldrT="[Text]" custT="1"/>
      <dgm:spPr/>
      <dgm:t>
        <a:bodyPr/>
        <a:lstStyle/>
        <a:p>
          <a:r>
            <a:rPr lang="en-US" sz="1500"/>
            <a:t>June 2025</a:t>
          </a:r>
        </a:p>
      </dgm:t>
    </dgm:pt>
    <dgm:pt modelId="{147E0A7D-41CA-408C-9FBD-DD703A83FF61}" type="parTrans" cxnId="{95D67874-8708-49B0-9FF2-C4A9D046E7C0}">
      <dgm:prSet/>
      <dgm:spPr/>
      <dgm:t>
        <a:bodyPr/>
        <a:lstStyle/>
        <a:p>
          <a:endParaRPr lang="en-US" sz="1500"/>
        </a:p>
      </dgm:t>
    </dgm:pt>
    <dgm:pt modelId="{3C478A31-F0E9-4519-B61A-057CFBD4052F}" type="sibTrans" cxnId="{95D67874-8708-49B0-9FF2-C4A9D046E7C0}">
      <dgm:prSet/>
      <dgm:spPr/>
      <dgm:t>
        <a:bodyPr/>
        <a:lstStyle/>
        <a:p>
          <a:endParaRPr lang="en-US" sz="1500"/>
        </a:p>
      </dgm:t>
    </dgm:pt>
    <dgm:pt modelId="{1D30B569-4B28-4514-9473-AF3ADBF9FFAC}">
      <dgm:prSet phldrT="[Text]" custT="1"/>
      <dgm:spPr/>
      <dgm:t>
        <a:bodyPr/>
        <a:lstStyle/>
        <a:p>
          <a:r>
            <a:rPr lang="en-US" sz="1500"/>
            <a:t>Completed requirements </a:t>
          </a:r>
        </a:p>
      </dgm:t>
    </dgm:pt>
    <dgm:pt modelId="{9F9C51A2-F23D-4A47-ACEF-884B83DECB1B}" type="parTrans" cxnId="{7284BD28-63EA-4887-8590-7E4286D0C43E}">
      <dgm:prSet/>
      <dgm:spPr/>
      <dgm:t>
        <a:bodyPr/>
        <a:lstStyle/>
        <a:p>
          <a:endParaRPr lang="en-US" sz="1500"/>
        </a:p>
      </dgm:t>
    </dgm:pt>
    <dgm:pt modelId="{3C1F90CD-FA97-4F6E-9E51-50ECE4385221}" type="sibTrans" cxnId="{7284BD28-63EA-4887-8590-7E4286D0C43E}">
      <dgm:prSet/>
      <dgm:spPr/>
      <dgm:t>
        <a:bodyPr/>
        <a:lstStyle/>
        <a:p>
          <a:endParaRPr lang="en-US" sz="1500"/>
        </a:p>
      </dgm:t>
    </dgm:pt>
    <dgm:pt modelId="{CFCB7295-D21A-4B8D-A96F-62CD0CF76301}">
      <dgm:prSet phldrT="[Text]" custT="1"/>
      <dgm:spPr/>
      <dgm:t>
        <a:bodyPr/>
        <a:lstStyle/>
        <a:p>
          <a:r>
            <a:rPr lang="en-US" sz="1500"/>
            <a:t>July 2025</a:t>
          </a:r>
        </a:p>
      </dgm:t>
    </dgm:pt>
    <dgm:pt modelId="{C704115D-12DB-46E3-ADEB-FAC80637C67D}" type="parTrans" cxnId="{8CBF7D1C-47BA-4BA1-9D79-EA5217146238}">
      <dgm:prSet/>
      <dgm:spPr/>
      <dgm:t>
        <a:bodyPr/>
        <a:lstStyle/>
        <a:p>
          <a:endParaRPr lang="en-US" sz="1500"/>
        </a:p>
      </dgm:t>
    </dgm:pt>
    <dgm:pt modelId="{3703DBB3-C10C-49C5-B674-728995FFAE63}" type="sibTrans" cxnId="{8CBF7D1C-47BA-4BA1-9D79-EA5217146238}">
      <dgm:prSet/>
      <dgm:spPr/>
      <dgm:t>
        <a:bodyPr/>
        <a:lstStyle/>
        <a:p>
          <a:endParaRPr lang="en-US" sz="1500"/>
        </a:p>
      </dgm:t>
    </dgm:pt>
    <dgm:pt modelId="{FEB42AAA-D60C-4230-9E57-FA415DE64628}">
      <dgm:prSet phldrT="[Text]" custT="1"/>
      <dgm:spPr/>
      <dgm:t>
        <a:bodyPr/>
        <a:lstStyle/>
        <a:p>
          <a:r>
            <a:rPr lang="en-US" sz="1500"/>
            <a:t>Testing</a:t>
          </a:r>
        </a:p>
      </dgm:t>
    </dgm:pt>
    <dgm:pt modelId="{2FE54AC9-5913-4A53-B583-D40F51B71DC1}" type="parTrans" cxnId="{148A48DF-A51F-4462-A956-71E2B5BE52B3}">
      <dgm:prSet/>
      <dgm:spPr/>
      <dgm:t>
        <a:bodyPr/>
        <a:lstStyle/>
        <a:p>
          <a:endParaRPr lang="en-US" sz="1500"/>
        </a:p>
      </dgm:t>
    </dgm:pt>
    <dgm:pt modelId="{EC10E09D-F1FD-4513-86DD-631D28F1DB97}" type="sibTrans" cxnId="{148A48DF-A51F-4462-A956-71E2B5BE52B3}">
      <dgm:prSet/>
      <dgm:spPr/>
      <dgm:t>
        <a:bodyPr/>
        <a:lstStyle/>
        <a:p>
          <a:endParaRPr lang="en-US" sz="1500"/>
        </a:p>
      </dgm:t>
    </dgm:pt>
    <dgm:pt modelId="{43DFC820-D9DE-48AE-AFC4-FD3C8DE008F1}">
      <dgm:prSet phldrT="[Text]" custT="1"/>
      <dgm:spPr/>
      <dgm:t>
        <a:bodyPr/>
        <a:lstStyle/>
        <a:p>
          <a:r>
            <a:rPr lang="en-US" sz="1500"/>
            <a:t>August 2025</a:t>
          </a:r>
        </a:p>
      </dgm:t>
    </dgm:pt>
    <dgm:pt modelId="{EC065FAE-A7E5-4A0A-B2A7-FAC2DF424D8F}" type="parTrans" cxnId="{6E121BF1-5F4B-4CAB-B469-6FC256549941}">
      <dgm:prSet/>
      <dgm:spPr/>
      <dgm:t>
        <a:bodyPr/>
        <a:lstStyle/>
        <a:p>
          <a:endParaRPr lang="en-US" sz="1500"/>
        </a:p>
      </dgm:t>
    </dgm:pt>
    <dgm:pt modelId="{A0DA9027-E85C-49EF-947D-C986C5B9BBEE}" type="sibTrans" cxnId="{6E121BF1-5F4B-4CAB-B469-6FC256549941}">
      <dgm:prSet/>
      <dgm:spPr/>
      <dgm:t>
        <a:bodyPr/>
        <a:lstStyle/>
        <a:p>
          <a:endParaRPr lang="en-US" sz="1500"/>
        </a:p>
      </dgm:t>
    </dgm:pt>
    <dgm:pt modelId="{800DEA4D-5CC3-4D89-B69A-C161A212A406}">
      <dgm:prSet phldrT="[Text]" custT="1"/>
      <dgm:spPr/>
      <dgm:t>
        <a:bodyPr/>
        <a:lstStyle/>
        <a:p>
          <a:r>
            <a:rPr lang="en-US" sz="1500"/>
            <a:t>Training</a:t>
          </a:r>
        </a:p>
      </dgm:t>
    </dgm:pt>
    <dgm:pt modelId="{6B21784D-6F7D-46E5-BD60-83A334C87657}" type="parTrans" cxnId="{6E2B03E2-CF56-4456-AAFA-D207C3EA26E7}">
      <dgm:prSet/>
      <dgm:spPr/>
      <dgm:t>
        <a:bodyPr/>
        <a:lstStyle/>
        <a:p>
          <a:endParaRPr lang="en-US" sz="1500"/>
        </a:p>
      </dgm:t>
    </dgm:pt>
    <dgm:pt modelId="{B9E6C330-DA86-4C80-9BEC-397684D9036E}" type="sibTrans" cxnId="{6E2B03E2-CF56-4456-AAFA-D207C3EA26E7}">
      <dgm:prSet/>
      <dgm:spPr/>
      <dgm:t>
        <a:bodyPr/>
        <a:lstStyle/>
        <a:p>
          <a:endParaRPr lang="en-US" sz="1500"/>
        </a:p>
      </dgm:t>
    </dgm:pt>
    <dgm:pt modelId="{B1CF145F-0741-423A-877B-BF6475A35638}">
      <dgm:prSet phldrT="[Text]" custT="1"/>
      <dgm:spPr/>
      <dgm:t>
        <a:bodyPr/>
        <a:lstStyle/>
        <a:p>
          <a:r>
            <a:rPr lang="en-US" sz="1500"/>
            <a:t>August – December 2025</a:t>
          </a:r>
        </a:p>
      </dgm:t>
    </dgm:pt>
    <dgm:pt modelId="{26D33D02-1141-492D-8937-BF193EB6B466}" type="parTrans" cxnId="{0A2A8671-4190-4F53-B950-5BC863D23B3A}">
      <dgm:prSet/>
      <dgm:spPr/>
      <dgm:t>
        <a:bodyPr/>
        <a:lstStyle/>
        <a:p>
          <a:endParaRPr lang="en-US" sz="1500"/>
        </a:p>
      </dgm:t>
    </dgm:pt>
    <dgm:pt modelId="{54481724-C1C2-44F0-AA10-010A6B485792}" type="sibTrans" cxnId="{0A2A8671-4190-4F53-B950-5BC863D23B3A}">
      <dgm:prSet/>
      <dgm:spPr/>
      <dgm:t>
        <a:bodyPr/>
        <a:lstStyle/>
        <a:p>
          <a:endParaRPr lang="en-US" sz="1500"/>
        </a:p>
      </dgm:t>
    </dgm:pt>
    <dgm:pt modelId="{A808669D-02C8-446F-9413-245A999940CB}">
      <dgm:prSet phldrT="[Text]" custT="1"/>
      <dgm:spPr/>
      <dgm:t>
        <a:bodyPr/>
        <a:lstStyle/>
        <a:p>
          <a:r>
            <a:rPr lang="en-US" sz="1500" dirty="0"/>
            <a:t>Completion of Proof of concept</a:t>
          </a:r>
        </a:p>
      </dgm:t>
    </dgm:pt>
    <dgm:pt modelId="{65CBBEAF-CF45-4B89-938D-D9551CB4B6AA}" type="parTrans" cxnId="{27E13F5A-6059-4C80-B896-8389F7AB5F78}">
      <dgm:prSet/>
      <dgm:spPr/>
      <dgm:t>
        <a:bodyPr/>
        <a:lstStyle/>
        <a:p>
          <a:endParaRPr lang="en-US" sz="1500"/>
        </a:p>
      </dgm:t>
    </dgm:pt>
    <dgm:pt modelId="{6B55E40A-9BFE-4BEF-8B33-BB9021F9F673}" type="sibTrans" cxnId="{27E13F5A-6059-4C80-B896-8389F7AB5F78}">
      <dgm:prSet/>
      <dgm:spPr/>
      <dgm:t>
        <a:bodyPr/>
        <a:lstStyle/>
        <a:p>
          <a:endParaRPr lang="en-US" sz="1500"/>
        </a:p>
      </dgm:t>
    </dgm:pt>
    <dgm:pt modelId="{0182A782-4083-4A4D-9855-E92C2F3A63DD}">
      <dgm:prSet phldrT="[Text]" custT="1"/>
      <dgm:spPr/>
      <dgm:t>
        <a:bodyPr/>
        <a:lstStyle/>
        <a:p>
          <a:endParaRPr lang="en-US" sz="1500" dirty="0"/>
        </a:p>
      </dgm:t>
    </dgm:pt>
    <dgm:pt modelId="{5AD71D22-5D67-40A0-9087-B40693147732}" type="parTrans" cxnId="{0572E938-C494-4745-A342-A483E93DF3BD}">
      <dgm:prSet/>
      <dgm:spPr/>
      <dgm:t>
        <a:bodyPr/>
        <a:lstStyle/>
        <a:p>
          <a:endParaRPr lang="en-US"/>
        </a:p>
      </dgm:t>
    </dgm:pt>
    <dgm:pt modelId="{FCA9B5F9-8EF5-40CA-8827-1E2DE356E3FC}" type="sibTrans" cxnId="{0572E938-C494-4745-A342-A483E93DF3BD}">
      <dgm:prSet/>
      <dgm:spPr/>
      <dgm:t>
        <a:bodyPr/>
        <a:lstStyle/>
        <a:p>
          <a:endParaRPr lang="en-US"/>
        </a:p>
      </dgm:t>
    </dgm:pt>
    <dgm:pt modelId="{05596C38-369D-459B-B8E8-558FDCA5DB63}" type="pres">
      <dgm:prSet presAssocID="{DCA20F4D-D91B-405D-9D6F-361DCFA77F3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D2E6BA83-F0DD-4D1E-85DD-2D34DF3EB063}" type="pres">
      <dgm:prSet presAssocID="{5E41C490-F617-47A7-B181-AE39F2665AB9}" presName="composite" presStyleCnt="0"/>
      <dgm:spPr/>
    </dgm:pt>
    <dgm:pt modelId="{AE91AC92-6315-4C0E-9C16-47893B1EA5EC}" type="pres">
      <dgm:prSet presAssocID="{5E41C490-F617-47A7-B181-AE39F2665AB9}" presName="BackAccent" presStyleLbl="bgShp" presStyleIdx="0" presStyleCnt="7"/>
      <dgm:spPr/>
    </dgm:pt>
    <dgm:pt modelId="{743A767D-8202-4928-AAF7-F1F8122740CA}" type="pres">
      <dgm:prSet presAssocID="{5E41C490-F617-47A7-B181-AE39F2665AB9}" presName="Accent" presStyleLbl="alignNode1" presStyleIdx="0" presStyleCnt="7"/>
      <dgm:spPr/>
    </dgm:pt>
    <dgm:pt modelId="{4D9DFA95-94EB-4399-AD42-80E70EDF3EF1}" type="pres">
      <dgm:prSet presAssocID="{5E41C490-F617-47A7-B181-AE39F2665AB9}" presName="Child" presStyleLbl="revTx" presStyleIdx="0" presStyleCnt="14">
        <dgm:presLayoutVars>
          <dgm:chMax val="0"/>
          <dgm:chPref val="0"/>
          <dgm:bulletEnabled val="1"/>
        </dgm:presLayoutVars>
      </dgm:prSet>
      <dgm:spPr/>
    </dgm:pt>
    <dgm:pt modelId="{305F7BEF-F1FA-49E1-A8C2-C12A3C15D151}" type="pres">
      <dgm:prSet presAssocID="{5E41C490-F617-47A7-B181-AE39F2665AB9}" presName="Parent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27538182-1C71-410C-8BD8-D086656DF03B}" type="pres">
      <dgm:prSet presAssocID="{BC37905E-2E0D-48C8-9E46-109F3DBD45D3}" presName="sibTrans" presStyleCnt="0"/>
      <dgm:spPr/>
    </dgm:pt>
    <dgm:pt modelId="{28FCB5C8-1722-4190-93A5-2E42F759A9E2}" type="pres">
      <dgm:prSet presAssocID="{410FD895-481A-4018-BDE4-44A78E45FD24}" presName="composite" presStyleCnt="0"/>
      <dgm:spPr/>
    </dgm:pt>
    <dgm:pt modelId="{DAC5BD6A-8430-401A-80CC-CCE17786E07E}" type="pres">
      <dgm:prSet presAssocID="{410FD895-481A-4018-BDE4-44A78E45FD24}" presName="BackAccent" presStyleLbl="bgShp" presStyleIdx="1" presStyleCnt="7"/>
      <dgm:spPr/>
    </dgm:pt>
    <dgm:pt modelId="{60F80162-247C-4E09-9AFC-F1FBF7951814}" type="pres">
      <dgm:prSet presAssocID="{410FD895-481A-4018-BDE4-44A78E45FD24}" presName="Accent" presStyleLbl="alignNode1" presStyleIdx="1" presStyleCnt="7"/>
      <dgm:spPr/>
    </dgm:pt>
    <dgm:pt modelId="{B9CB305A-7A8E-4FCB-95CC-C47F2B94307D}" type="pres">
      <dgm:prSet presAssocID="{410FD895-481A-4018-BDE4-44A78E45FD24}" presName="Child" presStyleLbl="revTx" presStyleIdx="2" presStyleCnt="14">
        <dgm:presLayoutVars>
          <dgm:chMax val="0"/>
          <dgm:chPref val="0"/>
          <dgm:bulletEnabled val="1"/>
        </dgm:presLayoutVars>
      </dgm:prSet>
      <dgm:spPr/>
    </dgm:pt>
    <dgm:pt modelId="{BFD5004A-B3CA-4DB2-90C3-0147A7692903}" type="pres">
      <dgm:prSet presAssocID="{410FD895-481A-4018-BDE4-44A78E45FD24}" presName="Parent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8CCC1D4B-8099-48DB-A688-9BED385E2A7C}" type="pres">
      <dgm:prSet presAssocID="{233FC0F7-AD4E-4B93-B6BB-CDDBC63FA350}" presName="sibTrans" presStyleCnt="0"/>
      <dgm:spPr/>
    </dgm:pt>
    <dgm:pt modelId="{8AF607C0-69DE-4685-BF7A-91E125CE0F71}" type="pres">
      <dgm:prSet presAssocID="{603858CF-69FA-4046-A3FA-7446723F36AC}" presName="composite" presStyleCnt="0"/>
      <dgm:spPr/>
    </dgm:pt>
    <dgm:pt modelId="{2CB8FC47-F0A0-4FEA-B782-DC78449772D5}" type="pres">
      <dgm:prSet presAssocID="{603858CF-69FA-4046-A3FA-7446723F36AC}" presName="BackAccent" presStyleLbl="bgShp" presStyleIdx="2" presStyleCnt="7"/>
      <dgm:spPr/>
    </dgm:pt>
    <dgm:pt modelId="{1B352806-B47E-40C9-9EBB-61220D86DCFA}" type="pres">
      <dgm:prSet presAssocID="{603858CF-69FA-4046-A3FA-7446723F36AC}" presName="Accent" presStyleLbl="alignNode1" presStyleIdx="2" presStyleCnt="7"/>
      <dgm:spPr/>
    </dgm:pt>
    <dgm:pt modelId="{6D8D2A53-F7A1-4706-A5C9-8E88E6B104F3}" type="pres">
      <dgm:prSet presAssocID="{603858CF-69FA-4046-A3FA-7446723F36AC}" presName="Child" presStyleLbl="revTx" presStyleIdx="4" presStyleCnt="14">
        <dgm:presLayoutVars>
          <dgm:chMax val="0"/>
          <dgm:chPref val="0"/>
          <dgm:bulletEnabled val="1"/>
        </dgm:presLayoutVars>
      </dgm:prSet>
      <dgm:spPr/>
    </dgm:pt>
    <dgm:pt modelId="{31B232DF-27D1-4EBA-B578-1EC85DA6F4F5}" type="pres">
      <dgm:prSet presAssocID="{603858CF-69FA-4046-A3FA-7446723F36AC}" presName="Parent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C575CBC2-BFA1-4D4B-B9E9-F20F13083F1F}" type="pres">
      <dgm:prSet presAssocID="{EE86EDE3-3E11-44B5-A903-4D8F09DE4A2E}" presName="sibTrans" presStyleCnt="0"/>
      <dgm:spPr/>
    </dgm:pt>
    <dgm:pt modelId="{D40C62F1-B2F7-49A8-94D1-6C9FDC57FCAF}" type="pres">
      <dgm:prSet presAssocID="{D4E45715-8866-440F-B895-3887C40B17B0}" presName="composite" presStyleCnt="0"/>
      <dgm:spPr/>
    </dgm:pt>
    <dgm:pt modelId="{BC6E70BA-F842-456D-86FF-C7E3F8B11DBC}" type="pres">
      <dgm:prSet presAssocID="{D4E45715-8866-440F-B895-3887C40B17B0}" presName="BackAccent" presStyleLbl="bgShp" presStyleIdx="3" presStyleCnt="7"/>
      <dgm:spPr/>
    </dgm:pt>
    <dgm:pt modelId="{7AD90279-91B3-44A9-803E-44480BF81A69}" type="pres">
      <dgm:prSet presAssocID="{D4E45715-8866-440F-B895-3887C40B17B0}" presName="Accent" presStyleLbl="alignNode1" presStyleIdx="3" presStyleCnt="7"/>
      <dgm:spPr/>
    </dgm:pt>
    <dgm:pt modelId="{EC9102DF-DCF8-4FED-8C79-3BD18138C517}" type="pres">
      <dgm:prSet presAssocID="{D4E45715-8866-440F-B895-3887C40B17B0}" presName="Child" presStyleLbl="revTx" presStyleIdx="6" presStyleCnt="14" custScaleX="129949">
        <dgm:presLayoutVars>
          <dgm:chMax val="0"/>
          <dgm:chPref val="0"/>
          <dgm:bulletEnabled val="1"/>
        </dgm:presLayoutVars>
      </dgm:prSet>
      <dgm:spPr/>
    </dgm:pt>
    <dgm:pt modelId="{47C9212E-5B23-4BEC-8981-4AA3A023953A}" type="pres">
      <dgm:prSet presAssocID="{D4E45715-8866-440F-B895-3887C40B17B0}" presName="Parent" presStyleLbl="revTx" presStyleIdx="7" presStyleCnt="14" custLinFactNeighborX="-6292" custLinFactNeighborY="-28199">
        <dgm:presLayoutVars>
          <dgm:chMax val="1"/>
          <dgm:chPref val="1"/>
          <dgm:bulletEnabled val="1"/>
        </dgm:presLayoutVars>
      </dgm:prSet>
      <dgm:spPr/>
    </dgm:pt>
    <dgm:pt modelId="{819A8821-D9C8-4E18-89D7-37D83780673D}" type="pres">
      <dgm:prSet presAssocID="{3C478A31-F0E9-4519-B61A-057CFBD4052F}" presName="sibTrans" presStyleCnt="0"/>
      <dgm:spPr/>
    </dgm:pt>
    <dgm:pt modelId="{B77E5D3D-B0D3-45D4-BC7D-52BC7998B966}" type="pres">
      <dgm:prSet presAssocID="{CFCB7295-D21A-4B8D-A96F-62CD0CF76301}" presName="composite" presStyleCnt="0"/>
      <dgm:spPr/>
    </dgm:pt>
    <dgm:pt modelId="{C418E623-511D-442D-BF93-7BFD3FD8BAE8}" type="pres">
      <dgm:prSet presAssocID="{CFCB7295-D21A-4B8D-A96F-62CD0CF76301}" presName="BackAccent" presStyleLbl="bgShp" presStyleIdx="4" presStyleCnt="7"/>
      <dgm:spPr/>
    </dgm:pt>
    <dgm:pt modelId="{496A7C65-BDA1-4078-BF16-9C78E029F007}" type="pres">
      <dgm:prSet presAssocID="{CFCB7295-D21A-4B8D-A96F-62CD0CF76301}" presName="Accent" presStyleLbl="alignNode1" presStyleIdx="4" presStyleCnt="7"/>
      <dgm:spPr/>
    </dgm:pt>
    <dgm:pt modelId="{2AB06965-00E6-422A-A130-9810B0ECEEB2}" type="pres">
      <dgm:prSet presAssocID="{CFCB7295-D21A-4B8D-A96F-62CD0CF76301}" presName="Child" presStyleLbl="revTx" presStyleIdx="8" presStyleCnt="14">
        <dgm:presLayoutVars>
          <dgm:chMax val="0"/>
          <dgm:chPref val="0"/>
          <dgm:bulletEnabled val="1"/>
        </dgm:presLayoutVars>
      </dgm:prSet>
      <dgm:spPr/>
    </dgm:pt>
    <dgm:pt modelId="{65364023-F990-4EBE-BAB2-9262C4915EBA}" type="pres">
      <dgm:prSet presAssocID="{CFCB7295-D21A-4B8D-A96F-62CD0CF76301}" presName="Parent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E764D45C-2C95-47B7-ABCA-FCDC05EEF7AC}" type="pres">
      <dgm:prSet presAssocID="{3703DBB3-C10C-49C5-B674-728995FFAE63}" presName="sibTrans" presStyleCnt="0"/>
      <dgm:spPr/>
    </dgm:pt>
    <dgm:pt modelId="{4542DCE9-D5C1-4FF0-B1BF-52E257E03490}" type="pres">
      <dgm:prSet presAssocID="{43DFC820-D9DE-48AE-AFC4-FD3C8DE008F1}" presName="composite" presStyleCnt="0"/>
      <dgm:spPr/>
    </dgm:pt>
    <dgm:pt modelId="{71D4BFCE-40A5-4B04-A2AC-6F6F971E0B57}" type="pres">
      <dgm:prSet presAssocID="{43DFC820-D9DE-48AE-AFC4-FD3C8DE008F1}" presName="BackAccent" presStyleLbl="bgShp" presStyleIdx="5" presStyleCnt="7"/>
      <dgm:spPr/>
    </dgm:pt>
    <dgm:pt modelId="{98C058DC-FE2C-4EC2-972B-E0C33B00B65A}" type="pres">
      <dgm:prSet presAssocID="{43DFC820-D9DE-48AE-AFC4-FD3C8DE008F1}" presName="Accent" presStyleLbl="alignNode1" presStyleIdx="5" presStyleCnt="7"/>
      <dgm:spPr/>
    </dgm:pt>
    <dgm:pt modelId="{5CA47E7F-C0AD-4DB3-9188-D8E0FABD488B}" type="pres">
      <dgm:prSet presAssocID="{43DFC820-D9DE-48AE-AFC4-FD3C8DE008F1}" presName="Child" presStyleLbl="revTx" presStyleIdx="10" presStyleCnt="14">
        <dgm:presLayoutVars>
          <dgm:chMax val="0"/>
          <dgm:chPref val="0"/>
          <dgm:bulletEnabled val="1"/>
        </dgm:presLayoutVars>
      </dgm:prSet>
      <dgm:spPr/>
    </dgm:pt>
    <dgm:pt modelId="{BF3FECB0-C06D-480B-B72E-D9C92CDAE69E}" type="pres">
      <dgm:prSet presAssocID="{43DFC820-D9DE-48AE-AFC4-FD3C8DE008F1}" presName="Parent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98D06FD1-AAAC-4101-9FCD-0B947C7D6C04}" type="pres">
      <dgm:prSet presAssocID="{A0DA9027-E85C-49EF-947D-C986C5B9BBEE}" presName="sibTrans" presStyleCnt="0"/>
      <dgm:spPr/>
    </dgm:pt>
    <dgm:pt modelId="{E9499633-FC72-41D6-9ED6-385E698EEB5D}" type="pres">
      <dgm:prSet presAssocID="{B1CF145F-0741-423A-877B-BF6475A35638}" presName="composite" presStyleCnt="0"/>
      <dgm:spPr/>
    </dgm:pt>
    <dgm:pt modelId="{28B812FF-D55E-4B90-9EA8-BE42A3DE5BEC}" type="pres">
      <dgm:prSet presAssocID="{B1CF145F-0741-423A-877B-BF6475A35638}" presName="BackAccent" presStyleLbl="bgShp" presStyleIdx="6" presStyleCnt="7"/>
      <dgm:spPr/>
    </dgm:pt>
    <dgm:pt modelId="{734C3C4D-B836-4F2F-8468-6F3CDAA9E5AD}" type="pres">
      <dgm:prSet presAssocID="{B1CF145F-0741-423A-877B-BF6475A35638}" presName="Accent" presStyleLbl="alignNode1" presStyleIdx="6" presStyleCnt="7"/>
      <dgm:spPr/>
    </dgm:pt>
    <dgm:pt modelId="{B65D4B4A-E0B3-438E-8F86-09659D0D5B6C}" type="pres">
      <dgm:prSet presAssocID="{B1CF145F-0741-423A-877B-BF6475A35638}" presName="Child" presStyleLbl="revTx" presStyleIdx="12" presStyleCnt="14">
        <dgm:presLayoutVars>
          <dgm:chMax val="0"/>
          <dgm:chPref val="0"/>
          <dgm:bulletEnabled val="1"/>
        </dgm:presLayoutVars>
      </dgm:prSet>
      <dgm:spPr/>
    </dgm:pt>
    <dgm:pt modelId="{2718B080-C9D0-4C9F-A33B-823F6EFBDA72}" type="pres">
      <dgm:prSet presAssocID="{B1CF145F-0741-423A-877B-BF6475A35638}" presName="Parent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42E315C-44B5-44D7-A0AF-9DCA4988A3D5}" type="pres">
      <dgm:prSet presAssocID="{54481724-C1C2-44F0-AA10-010A6B485792}" presName="sibTrans" presStyleCnt="0"/>
      <dgm:spPr/>
    </dgm:pt>
  </dgm:ptLst>
  <dgm:cxnLst>
    <dgm:cxn modelId="{FC6DA20A-C956-4507-9725-6B8D6E7D15D7}" srcId="{5E41C490-F617-47A7-B181-AE39F2665AB9}" destId="{056C1D03-EBBA-4F48-A358-6EFA08B6B138}" srcOrd="0" destOrd="0" parTransId="{7C3CAF8E-D86A-4F2D-BD9A-630CBB785BEA}" sibTransId="{C868D259-434C-491C-994F-EFC8E9E33428}"/>
    <dgm:cxn modelId="{3781CB0E-D556-4AD9-81EA-AFFB19936D84}" type="presOf" srcId="{1D30B569-4B28-4514-9473-AF3ADBF9FFAC}" destId="{EC9102DF-DCF8-4FED-8C79-3BD18138C517}" srcOrd="0" destOrd="0" presId="urn:microsoft.com/office/officeart/2008/layout/IncreasingCircleProcess"/>
    <dgm:cxn modelId="{07BBB617-0FB4-4068-8708-351458FF90B9}" srcId="{DCA20F4D-D91B-405D-9D6F-361DCFA77F37}" destId="{5E41C490-F617-47A7-B181-AE39F2665AB9}" srcOrd="0" destOrd="0" parTransId="{F2C3D6A0-B1DB-4382-9F16-3BEC75687220}" sibTransId="{BC37905E-2E0D-48C8-9E46-109F3DBD45D3}"/>
    <dgm:cxn modelId="{8CBF7D1C-47BA-4BA1-9D79-EA5217146238}" srcId="{DCA20F4D-D91B-405D-9D6F-361DCFA77F37}" destId="{CFCB7295-D21A-4B8D-A96F-62CD0CF76301}" srcOrd="4" destOrd="0" parTransId="{C704115D-12DB-46E3-ADEB-FAC80637C67D}" sibTransId="{3703DBB3-C10C-49C5-B674-728995FFAE63}"/>
    <dgm:cxn modelId="{0EE0B91D-45D9-436E-9C63-3D8493EAC6E6}" srcId="{603858CF-69FA-4046-A3FA-7446723F36AC}" destId="{98F8296D-335D-4BF7-AEBA-6E7913E43A76}" srcOrd="0" destOrd="0" parTransId="{09F030B6-5497-4523-BA4E-6D524C209298}" sibTransId="{328EC55F-805A-415F-B1E2-56B2FC3C02D3}"/>
    <dgm:cxn modelId="{7284BD28-63EA-4887-8590-7E4286D0C43E}" srcId="{D4E45715-8866-440F-B895-3887C40B17B0}" destId="{1D30B569-4B28-4514-9473-AF3ADBF9FFAC}" srcOrd="0" destOrd="0" parTransId="{9F9C51A2-F23D-4A47-ACEF-884B83DECB1B}" sibTransId="{3C1F90CD-FA97-4F6E-9E51-50ECE4385221}"/>
    <dgm:cxn modelId="{723C2336-05F0-4B5B-A46C-AC5F07407780}" srcId="{410FD895-481A-4018-BDE4-44A78E45FD24}" destId="{574DB38D-2C4E-45B1-9B70-09284A9DAF1B}" srcOrd="0" destOrd="0" parTransId="{F812BDAA-7B2F-4CA8-B2D6-3FDAFBCAE6E3}" sibTransId="{BF0F474E-2630-4E76-BF68-2BF74A09A8A0}"/>
    <dgm:cxn modelId="{2CBF4136-4CBB-404F-BDA2-A03F533827FD}" srcId="{DCA20F4D-D91B-405D-9D6F-361DCFA77F37}" destId="{410FD895-481A-4018-BDE4-44A78E45FD24}" srcOrd="1" destOrd="0" parTransId="{BD539EAE-5098-4510-AB3B-8AB2F8F19CA7}" sibTransId="{233FC0F7-AD4E-4B93-B6BB-CDDBC63FA350}"/>
    <dgm:cxn modelId="{17C3FA37-C516-4B4C-9A0A-8E2285026EC9}" type="presOf" srcId="{A808669D-02C8-446F-9413-245A999940CB}" destId="{B65D4B4A-E0B3-438E-8F86-09659D0D5B6C}" srcOrd="0" destOrd="0" presId="urn:microsoft.com/office/officeart/2008/layout/IncreasingCircleProcess"/>
    <dgm:cxn modelId="{0572E938-C494-4745-A342-A483E93DF3BD}" srcId="{DCA20F4D-D91B-405D-9D6F-361DCFA77F37}" destId="{0182A782-4083-4A4D-9855-E92C2F3A63DD}" srcOrd="7" destOrd="0" parTransId="{5AD71D22-5D67-40A0-9087-B40693147732}" sibTransId="{FCA9B5F9-8EF5-40CA-8827-1E2DE356E3FC}"/>
    <dgm:cxn modelId="{0A2A8671-4190-4F53-B950-5BC863D23B3A}" srcId="{DCA20F4D-D91B-405D-9D6F-361DCFA77F37}" destId="{B1CF145F-0741-423A-877B-BF6475A35638}" srcOrd="6" destOrd="0" parTransId="{26D33D02-1141-492D-8937-BF193EB6B466}" sibTransId="{54481724-C1C2-44F0-AA10-010A6B485792}"/>
    <dgm:cxn modelId="{1354E751-F1FD-4DC5-96A3-46C616623DF7}" type="presOf" srcId="{D4E45715-8866-440F-B895-3887C40B17B0}" destId="{47C9212E-5B23-4BEC-8981-4AA3A023953A}" srcOrd="0" destOrd="0" presId="urn:microsoft.com/office/officeart/2008/layout/IncreasingCircleProcess"/>
    <dgm:cxn modelId="{CE111753-8A01-42D2-8FD3-6A08A437E97A}" type="presOf" srcId="{603858CF-69FA-4046-A3FA-7446723F36AC}" destId="{31B232DF-27D1-4EBA-B578-1EC85DA6F4F5}" srcOrd="0" destOrd="0" presId="urn:microsoft.com/office/officeart/2008/layout/IncreasingCircleProcess"/>
    <dgm:cxn modelId="{95D67874-8708-49B0-9FF2-C4A9D046E7C0}" srcId="{DCA20F4D-D91B-405D-9D6F-361DCFA77F37}" destId="{D4E45715-8866-440F-B895-3887C40B17B0}" srcOrd="3" destOrd="0" parTransId="{147E0A7D-41CA-408C-9FBD-DD703A83FF61}" sibTransId="{3C478A31-F0E9-4519-B61A-057CFBD4052F}"/>
    <dgm:cxn modelId="{25854D56-00C0-412E-A5D7-B219250A35AA}" type="presOf" srcId="{43DFC820-D9DE-48AE-AFC4-FD3C8DE008F1}" destId="{BF3FECB0-C06D-480B-B72E-D9C92CDAE69E}" srcOrd="0" destOrd="0" presId="urn:microsoft.com/office/officeart/2008/layout/IncreasingCircleProcess"/>
    <dgm:cxn modelId="{27E13F5A-6059-4C80-B896-8389F7AB5F78}" srcId="{B1CF145F-0741-423A-877B-BF6475A35638}" destId="{A808669D-02C8-446F-9413-245A999940CB}" srcOrd="0" destOrd="0" parTransId="{65CBBEAF-CF45-4B89-938D-D9551CB4B6AA}" sibTransId="{6B55E40A-9BFE-4BEF-8B33-BB9021F9F673}"/>
    <dgm:cxn modelId="{BA8C9B89-1D29-492E-8FD5-17CD1CC568FF}" type="presOf" srcId="{410FD895-481A-4018-BDE4-44A78E45FD24}" destId="{BFD5004A-B3CA-4DB2-90C3-0147A7692903}" srcOrd="0" destOrd="0" presId="urn:microsoft.com/office/officeart/2008/layout/IncreasingCircleProcess"/>
    <dgm:cxn modelId="{0E97598C-2910-4078-97FD-AC9EBAC3169A}" type="presOf" srcId="{056C1D03-EBBA-4F48-A358-6EFA08B6B138}" destId="{4D9DFA95-94EB-4399-AD42-80E70EDF3EF1}" srcOrd="0" destOrd="0" presId="urn:microsoft.com/office/officeart/2008/layout/IncreasingCircleProcess"/>
    <dgm:cxn modelId="{2532EFA8-DAFA-4550-AEFF-C036A4274302}" type="presOf" srcId="{DCA20F4D-D91B-405D-9D6F-361DCFA77F37}" destId="{05596C38-369D-459B-B8E8-558FDCA5DB63}" srcOrd="0" destOrd="0" presId="urn:microsoft.com/office/officeart/2008/layout/IncreasingCircleProcess"/>
    <dgm:cxn modelId="{BC326AB0-AE0D-4AEC-9D75-39A6AB3227D0}" type="presOf" srcId="{574DB38D-2C4E-45B1-9B70-09284A9DAF1B}" destId="{B9CB305A-7A8E-4FCB-95CC-C47F2B94307D}" srcOrd="0" destOrd="0" presId="urn:microsoft.com/office/officeart/2008/layout/IncreasingCircleProcess"/>
    <dgm:cxn modelId="{3AB2ECB0-00FA-4888-927A-5E4B953275A9}" type="presOf" srcId="{FEB42AAA-D60C-4230-9E57-FA415DE64628}" destId="{2AB06965-00E6-422A-A130-9810B0ECEEB2}" srcOrd="0" destOrd="0" presId="urn:microsoft.com/office/officeart/2008/layout/IncreasingCircleProcess"/>
    <dgm:cxn modelId="{DED8E3BB-3EC4-4555-8D67-D6FE2C356C4C}" type="presOf" srcId="{98F8296D-335D-4BF7-AEBA-6E7913E43A76}" destId="{6D8D2A53-F7A1-4706-A5C9-8E88E6B104F3}" srcOrd="0" destOrd="0" presId="urn:microsoft.com/office/officeart/2008/layout/IncreasingCircleProcess"/>
    <dgm:cxn modelId="{2B8C7ED2-8E5B-4C74-A5AD-3A7048AED7CB}" srcId="{DCA20F4D-D91B-405D-9D6F-361DCFA77F37}" destId="{603858CF-69FA-4046-A3FA-7446723F36AC}" srcOrd="2" destOrd="0" parTransId="{9E24D74E-3B87-4A41-885D-CAB160520F49}" sibTransId="{EE86EDE3-3E11-44B5-A903-4D8F09DE4A2E}"/>
    <dgm:cxn modelId="{512280D2-B192-4DEF-86D7-B00946746A01}" type="presOf" srcId="{800DEA4D-5CC3-4D89-B69A-C161A212A406}" destId="{5CA47E7F-C0AD-4DB3-9188-D8E0FABD488B}" srcOrd="0" destOrd="0" presId="urn:microsoft.com/office/officeart/2008/layout/IncreasingCircleProcess"/>
    <dgm:cxn modelId="{148A48DF-A51F-4462-A956-71E2B5BE52B3}" srcId="{CFCB7295-D21A-4B8D-A96F-62CD0CF76301}" destId="{FEB42AAA-D60C-4230-9E57-FA415DE64628}" srcOrd="0" destOrd="0" parTransId="{2FE54AC9-5913-4A53-B583-D40F51B71DC1}" sibTransId="{EC10E09D-F1FD-4513-86DD-631D28F1DB97}"/>
    <dgm:cxn modelId="{F75EE8DF-5B85-4761-8C45-9124DAC351B5}" type="presOf" srcId="{B1CF145F-0741-423A-877B-BF6475A35638}" destId="{2718B080-C9D0-4C9F-A33B-823F6EFBDA72}" srcOrd="0" destOrd="0" presId="urn:microsoft.com/office/officeart/2008/layout/IncreasingCircleProcess"/>
    <dgm:cxn modelId="{6E2B03E2-CF56-4456-AAFA-D207C3EA26E7}" srcId="{43DFC820-D9DE-48AE-AFC4-FD3C8DE008F1}" destId="{800DEA4D-5CC3-4D89-B69A-C161A212A406}" srcOrd="0" destOrd="0" parTransId="{6B21784D-6F7D-46E5-BD60-83A334C87657}" sibTransId="{B9E6C330-DA86-4C80-9BEC-397684D9036E}"/>
    <dgm:cxn modelId="{278338E8-2826-43A4-A1DA-9A972CF5C4C9}" type="presOf" srcId="{5E41C490-F617-47A7-B181-AE39F2665AB9}" destId="{305F7BEF-F1FA-49E1-A8C2-C12A3C15D151}" srcOrd="0" destOrd="0" presId="urn:microsoft.com/office/officeart/2008/layout/IncreasingCircleProcess"/>
    <dgm:cxn modelId="{6E121BF1-5F4B-4CAB-B469-6FC256549941}" srcId="{DCA20F4D-D91B-405D-9D6F-361DCFA77F37}" destId="{43DFC820-D9DE-48AE-AFC4-FD3C8DE008F1}" srcOrd="5" destOrd="0" parTransId="{EC065FAE-A7E5-4A0A-B2A7-FAC2DF424D8F}" sibTransId="{A0DA9027-E85C-49EF-947D-C986C5B9BBEE}"/>
    <dgm:cxn modelId="{20B8DDFF-9149-46B6-B88C-84E16D411BE2}" type="presOf" srcId="{CFCB7295-D21A-4B8D-A96F-62CD0CF76301}" destId="{65364023-F990-4EBE-BAB2-9262C4915EBA}" srcOrd="0" destOrd="0" presId="urn:microsoft.com/office/officeart/2008/layout/IncreasingCircleProcess"/>
    <dgm:cxn modelId="{E63E9407-0588-4E0F-B0D0-055C845AF5FC}" type="presParOf" srcId="{05596C38-369D-459B-B8E8-558FDCA5DB63}" destId="{D2E6BA83-F0DD-4D1E-85DD-2D34DF3EB063}" srcOrd="0" destOrd="0" presId="urn:microsoft.com/office/officeart/2008/layout/IncreasingCircleProcess"/>
    <dgm:cxn modelId="{09F6F128-6C0B-4A50-B23C-14E7DE3C5EEE}" type="presParOf" srcId="{D2E6BA83-F0DD-4D1E-85DD-2D34DF3EB063}" destId="{AE91AC92-6315-4C0E-9C16-47893B1EA5EC}" srcOrd="0" destOrd="0" presId="urn:microsoft.com/office/officeart/2008/layout/IncreasingCircleProcess"/>
    <dgm:cxn modelId="{F919DCD9-5DE0-4517-A022-89F246352822}" type="presParOf" srcId="{D2E6BA83-F0DD-4D1E-85DD-2D34DF3EB063}" destId="{743A767D-8202-4928-AAF7-F1F8122740CA}" srcOrd="1" destOrd="0" presId="urn:microsoft.com/office/officeart/2008/layout/IncreasingCircleProcess"/>
    <dgm:cxn modelId="{8AE3D363-6985-41CC-B888-D6C2F4E04FDA}" type="presParOf" srcId="{D2E6BA83-F0DD-4D1E-85DD-2D34DF3EB063}" destId="{4D9DFA95-94EB-4399-AD42-80E70EDF3EF1}" srcOrd="2" destOrd="0" presId="urn:microsoft.com/office/officeart/2008/layout/IncreasingCircleProcess"/>
    <dgm:cxn modelId="{55697079-7A65-423B-AE88-125CB4831200}" type="presParOf" srcId="{D2E6BA83-F0DD-4D1E-85DD-2D34DF3EB063}" destId="{305F7BEF-F1FA-49E1-A8C2-C12A3C15D151}" srcOrd="3" destOrd="0" presId="urn:microsoft.com/office/officeart/2008/layout/IncreasingCircleProcess"/>
    <dgm:cxn modelId="{B21937F5-7BF1-4C82-B1E1-611E1FE96488}" type="presParOf" srcId="{05596C38-369D-459B-B8E8-558FDCA5DB63}" destId="{27538182-1C71-410C-8BD8-D086656DF03B}" srcOrd="1" destOrd="0" presId="urn:microsoft.com/office/officeart/2008/layout/IncreasingCircleProcess"/>
    <dgm:cxn modelId="{2644F9A3-51E1-4E28-9F9E-1C6FF2DED6D4}" type="presParOf" srcId="{05596C38-369D-459B-B8E8-558FDCA5DB63}" destId="{28FCB5C8-1722-4190-93A5-2E42F759A9E2}" srcOrd="2" destOrd="0" presId="urn:microsoft.com/office/officeart/2008/layout/IncreasingCircleProcess"/>
    <dgm:cxn modelId="{94824C3F-DD0A-4E01-8307-0C0BFD63C1A6}" type="presParOf" srcId="{28FCB5C8-1722-4190-93A5-2E42F759A9E2}" destId="{DAC5BD6A-8430-401A-80CC-CCE17786E07E}" srcOrd="0" destOrd="0" presId="urn:microsoft.com/office/officeart/2008/layout/IncreasingCircleProcess"/>
    <dgm:cxn modelId="{EB6BA491-A427-48E3-B377-7819F3F5A6CD}" type="presParOf" srcId="{28FCB5C8-1722-4190-93A5-2E42F759A9E2}" destId="{60F80162-247C-4E09-9AFC-F1FBF7951814}" srcOrd="1" destOrd="0" presId="urn:microsoft.com/office/officeart/2008/layout/IncreasingCircleProcess"/>
    <dgm:cxn modelId="{5FAF6899-31CD-457A-B940-469E79F695AC}" type="presParOf" srcId="{28FCB5C8-1722-4190-93A5-2E42F759A9E2}" destId="{B9CB305A-7A8E-4FCB-95CC-C47F2B94307D}" srcOrd="2" destOrd="0" presId="urn:microsoft.com/office/officeart/2008/layout/IncreasingCircleProcess"/>
    <dgm:cxn modelId="{DE120DD5-5B2F-4798-AA41-382EE5BCD0A4}" type="presParOf" srcId="{28FCB5C8-1722-4190-93A5-2E42F759A9E2}" destId="{BFD5004A-B3CA-4DB2-90C3-0147A7692903}" srcOrd="3" destOrd="0" presId="urn:microsoft.com/office/officeart/2008/layout/IncreasingCircleProcess"/>
    <dgm:cxn modelId="{908C5EB0-4765-4E19-A63C-5C23DC66F773}" type="presParOf" srcId="{05596C38-369D-459B-B8E8-558FDCA5DB63}" destId="{8CCC1D4B-8099-48DB-A688-9BED385E2A7C}" srcOrd="3" destOrd="0" presId="urn:microsoft.com/office/officeart/2008/layout/IncreasingCircleProcess"/>
    <dgm:cxn modelId="{37A0FF74-6F56-4017-8A5B-3502AA7A7755}" type="presParOf" srcId="{05596C38-369D-459B-B8E8-558FDCA5DB63}" destId="{8AF607C0-69DE-4685-BF7A-91E125CE0F71}" srcOrd="4" destOrd="0" presId="urn:microsoft.com/office/officeart/2008/layout/IncreasingCircleProcess"/>
    <dgm:cxn modelId="{A14CA4A4-3518-43E6-9AAE-11C850AFCA49}" type="presParOf" srcId="{8AF607C0-69DE-4685-BF7A-91E125CE0F71}" destId="{2CB8FC47-F0A0-4FEA-B782-DC78449772D5}" srcOrd="0" destOrd="0" presId="urn:microsoft.com/office/officeart/2008/layout/IncreasingCircleProcess"/>
    <dgm:cxn modelId="{99EF533E-B19E-4227-87B2-B28ED79D7D62}" type="presParOf" srcId="{8AF607C0-69DE-4685-BF7A-91E125CE0F71}" destId="{1B352806-B47E-40C9-9EBB-61220D86DCFA}" srcOrd="1" destOrd="0" presId="urn:microsoft.com/office/officeart/2008/layout/IncreasingCircleProcess"/>
    <dgm:cxn modelId="{D65F118C-E0E5-41EB-986A-7B6C979E8A07}" type="presParOf" srcId="{8AF607C0-69DE-4685-BF7A-91E125CE0F71}" destId="{6D8D2A53-F7A1-4706-A5C9-8E88E6B104F3}" srcOrd="2" destOrd="0" presId="urn:microsoft.com/office/officeart/2008/layout/IncreasingCircleProcess"/>
    <dgm:cxn modelId="{1692A2CD-6D30-4CEB-BADA-3627CA1A8534}" type="presParOf" srcId="{8AF607C0-69DE-4685-BF7A-91E125CE0F71}" destId="{31B232DF-27D1-4EBA-B578-1EC85DA6F4F5}" srcOrd="3" destOrd="0" presId="urn:microsoft.com/office/officeart/2008/layout/IncreasingCircleProcess"/>
    <dgm:cxn modelId="{E2DF6F23-EFE9-4CDF-B846-16FCBFEA9004}" type="presParOf" srcId="{05596C38-369D-459B-B8E8-558FDCA5DB63}" destId="{C575CBC2-BFA1-4D4B-B9E9-F20F13083F1F}" srcOrd="5" destOrd="0" presId="urn:microsoft.com/office/officeart/2008/layout/IncreasingCircleProcess"/>
    <dgm:cxn modelId="{D2F68DE9-F7AB-441A-840D-A4DCB7780F06}" type="presParOf" srcId="{05596C38-369D-459B-B8E8-558FDCA5DB63}" destId="{D40C62F1-B2F7-49A8-94D1-6C9FDC57FCAF}" srcOrd="6" destOrd="0" presId="urn:microsoft.com/office/officeart/2008/layout/IncreasingCircleProcess"/>
    <dgm:cxn modelId="{8A7787CA-0529-4E0A-887C-6A5B9E03DD30}" type="presParOf" srcId="{D40C62F1-B2F7-49A8-94D1-6C9FDC57FCAF}" destId="{BC6E70BA-F842-456D-86FF-C7E3F8B11DBC}" srcOrd="0" destOrd="0" presId="urn:microsoft.com/office/officeart/2008/layout/IncreasingCircleProcess"/>
    <dgm:cxn modelId="{ECA2166D-375A-41E9-A3B3-CB4A56C8CFE7}" type="presParOf" srcId="{D40C62F1-B2F7-49A8-94D1-6C9FDC57FCAF}" destId="{7AD90279-91B3-44A9-803E-44480BF81A69}" srcOrd="1" destOrd="0" presId="urn:microsoft.com/office/officeart/2008/layout/IncreasingCircleProcess"/>
    <dgm:cxn modelId="{435DC976-CB9F-4F28-B2A7-737E148711E9}" type="presParOf" srcId="{D40C62F1-B2F7-49A8-94D1-6C9FDC57FCAF}" destId="{EC9102DF-DCF8-4FED-8C79-3BD18138C517}" srcOrd="2" destOrd="0" presId="urn:microsoft.com/office/officeart/2008/layout/IncreasingCircleProcess"/>
    <dgm:cxn modelId="{E62B4985-0FB8-4BE9-93E6-668517B1E2A5}" type="presParOf" srcId="{D40C62F1-B2F7-49A8-94D1-6C9FDC57FCAF}" destId="{47C9212E-5B23-4BEC-8981-4AA3A023953A}" srcOrd="3" destOrd="0" presId="urn:microsoft.com/office/officeart/2008/layout/IncreasingCircleProcess"/>
    <dgm:cxn modelId="{BE7938CF-C3FF-4298-BC88-D694BFC273F6}" type="presParOf" srcId="{05596C38-369D-459B-B8E8-558FDCA5DB63}" destId="{819A8821-D9C8-4E18-89D7-37D83780673D}" srcOrd="7" destOrd="0" presId="urn:microsoft.com/office/officeart/2008/layout/IncreasingCircleProcess"/>
    <dgm:cxn modelId="{0CC4F1D1-3313-4ABE-B311-9601FC3247E0}" type="presParOf" srcId="{05596C38-369D-459B-B8E8-558FDCA5DB63}" destId="{B77E5D3D-B0D3-45D4-BC7D-52BC7998B966}" srcOrd="8" destOrd="0" presId="urn:microsoft.com/office/officeart/2008/layout/IncreasingCircleProcess"/>
    <dgm:cxn modelId="{A7C0DB60-3B63-4144-978E-96F34680DE29}" type="presParOf" srcId="{B77E5D3D-B0D3-45D4-BC7D-52BC7998B966}" destId="{C418E623-511D-442D-BF93-7BFD3FD8BAE8}" srcOrd="0" destOrd="0" presId="urn:microsoft.com/office/officeart/2008/layout/IncreasingCircleProcess"/>
    <dgm:cxn modelId="{7DBA1658-851F-4F1F-A94B-8BC559647FD8}" type="presParOf" srcId="{B77E5D3D-B0D3-45D4-BC7D-52BC7998B966}" destId="{496A7C65-BDA1-4078-BF16-9C78E029F007}" srcOrd="1" destOrd="0" presId="urn:microsoft.com/office/officeart/2008/layout/IncreasingCircleProcess"/>
    <dgm:cxn modelId="{9696FBE6-2626-4BA0-AFD3-86D6CCCC220F}" type="presParOf" srcId="{B77E5D3D-B0D3-45D4-BC7D-52BC7998B966}" destId="{2AB06965-00E6-422A-A130-9810B0ECEEB2}" srcOrd="2" destOrd="0" presId="urn:microsoft.com/office/officeart/2008/layout/IncreasingCircleProcess"/>
    <dgm:cxn modelId="{C842D029-4A82-4E89-9927-C38D2D3A6EA8}" type="presParOf" srcId="{B77E5D3D-B0D3-45D4-BC7D-52BC7998B966}" destId="{65364023-F990-4EBE-BAB2-9262C4915EBA}" srcOrd="3" destOrd="0" presId="urn:microsoft.com/office/officeart/2008/layout/IncreasingCircleProcess"/>
    <dgm:cxn modelId="{D4593705-E8D2-420F-9A04-9DE071CA8D00}" type="presParOf" srcId="{05596C38-369D-459B-B8E8-558FDCA5DB63}" destId="{E764D45C-2C95-47B7-ABCA-FCDC05EEF7AC}" srcOrd="9" destOrd="0" presId="urn:microsoft.com/office/officeart/2008/layout/IncreasingCircleProcess"/>
    <dgm:cxn modelId="{57EE36A5-EB69-4F3F-8A2D-80E5B0F4788D}" type="presParOf" srcId="{05596C38-369D-459B-B8E8-558FDCA5DB63}" destId="{4542DCE9-D5C1-4FF0-B1BF-52E257E03490}" srcOrd="10" destOrd="0" presId="urn:microsoft.com/office/officeart/2008/layout/IncreasingCircleProcess"/>
    <dgm:cxn modelId="{8098DCF4-9587-4784-9B11-B751B6539E73}" type="presParOf" srcId="{4542DCE9-D5C1-4FF0-B1BF-52E257E03490}" destId="{71D4BFCE-40A5-4B04-A2AC-6F6F971E0B57}" srcOrd="0" destOrd="0" presId="urn:microsoft.com/office/officeart/2008/layout/IncreasingCircleProcess"/>
    <dgm:cxn modelId="{1752290D-7709-4AC2-9951-24E5F3237B92}" type="presParOf" srcId="{4542DCE9-D5C1-4FF0-B1BF-52E257E03490}" destId="{98C058DC-FE2C-4EC2-972B-E0C33B00B65A}" srcOrd="1" destOrd="0" presId="urn:microsoft.com/office/officeart/2008/layout/IncreasingCircleProcess"/>
    <dgm:cxn modelId="{DB0FCA39-D2B7-49ED-84DB-EB0B8FF25CAE}" type="presParOf" srcId="{4542DCE9-D5C1-4FF0-B1BF-52E257E03490}" destId="{5CA47E7F-C0AD-4DB3-9188-D8E0FABD488B}" srcOrd="2" destOrd="0" presId="urn:microsoft.com/office/officeart/2008/layout/IncreasingCircleProcess"/>
    <dgm:cxn modelId="{A7278780-F053-4C22-8DC9-FCD02B5C8521}" type="presParOf" srcId="{4542DCE9-D5C1-4FF0-B1BF-52E257E03490}" destId="{BF3FECB0-C06D-480B-B72E-D9C92CDAE69E}" srcOrd="3" destOrd="0" presId="urn:microsoft.com/office/officeart/2008/layout/IncreasingCircleProcess"/>
    <dgm:cxn modelId="{BC3D4A0A-0CAE-4168-8356-8BA5F73B3F8F}" type="presParOf" srcId="{05596C38-369D-459B-B8E8-558FDCA5DB63}" destId="{98D06FD1-AAAC-4101-9FCD-0B947C7D6C04}" srcOrd="11" destOrd="0" presId="urn:microsoft.com/office/officeart/2008/layout/IncreasingCircleProcess"/>
    <dgm:cxn modelId="{AFF745F2-6CCC-4554-8BA2-5D7D0AB709A7}" type="presParOf" srcId="{05596C38-369D-459B-B8E8-558FDCA5DB63}" destId="{E9499633-FC72-41D6-9ED6-385E698EEB5D}" srcOrd="12" destOrd="0" presId="urn:microsoft.com/office/officeart/2008/layout/IncreasingCircleProcess"/>
    <dgm:cxn modelId="{E6DD5A21-3F80-4463-9F3F-C48FCE68770D}" type="presParOf" srcId="{E9499633-FC72-41D6-9ED6-385E698EEB5D}" destId="{28B812FF-D55E-4B90-9EA8-BE42A3DE5BEC}" srcOrd="0" destOrd="0" presId="urn:microsoft.com/office/officeart/2008/layout/IncreasingCircleProcess"/>
    <dgm:cxn modelId="{2C3409EE-01C9-40A3-96D1-A12B26C2CCFB}" type="presParOf" srcId="{E9499633-FC72-41D6-9ED6-385E698EEB5D}" destId="{734C3C4D-B836-4F2F-8468-6F3CDAA9E5AD}" srcOrd="1" destOrd="0" presId="urn:microsoft.com/office/officeart/2008/layout/IncreasingCircleProcess"/>
    <dgm:cxn modelId="{BC43375B-E3A3-4321-AF92-2505E02CAD7A}" type="presParOf" srcId="{E9499633-FC72-41D6-9ED6-385E698EEB5D}" destId="{B65D4B4A-E0B3-438E-8F86-09659D0D5B6C}" srcOrd="2" destOrd="0" presId="urn:microsoft.com/office/officeart/2008/layout/IncreasingCircleProcess"/>
    <dgm:cxn modelId="{F286B734-16E5-46D9-81A8-69155C09A5BD}" type="presParOf" srcId="{E9499633-FC72-41D6-9ED6-385E698EEB5D}" destId="{2718B080-C9D0-4C9F-A33B-823F6EFBDA72}" srcOrd="3" destOrd="0" presId="urn:microsoft.com/office/officeart/2008/layout/IncreasingCircleProcess"/>
    <dgm:cxn modelId="{6D7F0C48-8121-4B79-A91D-3CE0474DD2F8}" type="presParOf" srcId="{05596C38-369D-459B-B8E8-558FDCA5DB63}" destId="{942E315C-44B5-44D7-A0AF-9DCA4988A3D5}" srcOrd="1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1AC92-6315-4C0E-9C16-47893B1EA5EC}">
      <dsp:nvSpPr>
        <dsp:cNvPr id="0" name=""/>
        <dsp:cNvSpPr/>
      </dsp:nvSpPr>
      <dsp:spPr>
        <a:xfrm>
          <a:off x="4816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A767D-8202-4928-AAF7-F1F8122740CA}">
      <dsp:nvSpPr>
        <dsp:cNvPr id="0" name=""/>
        <dsp:cNvSpPr/>
      </dsp:nvSpPr>
      <dsp:spPr>
        <a:xfrm>
          <a:off x="42483" y="37667"/>
          <a:ext cx="301338" cy="301338"/>
        </a:xfrm>
        <a:prstGeom prst="chord">
          <a:avLst>
            <a:gd name="adj1" fmla="val 2735082"/>
            <a:gd name="adj2" fmla="val 80649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DFA95-94EB-4399-AD42-80E70EDF3EF1}">
      <dsp:nvSpPr>
        <dsp:cNvPr id="0" name=""/>
        <dsp:cNvSpPr/>
      </dsp:nvSpPr>
      <dsp:spPr>
        <a:xfrm>
          <a:off x="459962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Project starts</a:t>
          </a:r>
        </a:p>
      </dsp:txBody>
      <dsp:txXfrm>
        <a:off x="459962" y="376672"/>
        <a:ext cx="1114323" cy="1585164"/>
      </dsp:txXfrm>
    </dsp:sp>
    <dsp:sp modelId="{305F7BEF-F1FA-49E1-A8C2-C12A3C15D151}">
      <dsp:nvSpPr>
        <dsp:cNvPr id="0" name=""/>
        <dsp:cNvSpPr/>
      </dsp:nvSpPr>
      <dsp:spPr>
        <a:xfrm>
          <a:off x="459962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September 2024</a:t>
          </a:r>
        </a:p>
      </dsp:txBody>
      <dsp:txXfrm>
        <a:off x="459962" y="0"/>
        <a:ext cx="1114323" cy="376672"/>
      </dsp:txXfrm>
    </dsp:sp>
    <dsp:sp modelId="{DAC5BD6A-8430-401A-80CC-CCE17786E07E}">
      <dsp:nvSpPr>
        <dsp:cNvPr id="0" name=""/>
        <dsp:cNvSpPr/>
      </dsp:nvSpPr>
      <dsp:spPr>
        <a:xfrm>
          <a:off x="1652759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80162-247C-4E09-9AFC-F1FBF7951814}">
      <dsp:nvSpPr>
        <dsp:cNvPr id="0" name=""/>
        <dsp:cNvSpPr/>
      </dsp:nvSpPr>
      <dsp:spPr>
        <a:xfrm>
          <a:off x="1690427" y="37667"/>
          <a:ext cx="301338" cy="301338"/>
        </a:xfrm>
        <a:prstGeom prst="chord">
          <a:avLst>
            <a:gd name="adj1" fmla="val 1522614"/>
            <a:gd name="adj2" fmla="val 927738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B305A-7A8E-4FCB-95CC-C47F2B94307D}">
      <dsp:nvSpPr>
        <dsp:cNvPr id="0" name=""/>
        <dsp:cNvSpPr/>
      </dsp:nvSpPr>
      <dsp:spPr>
        <a:xfrm>
          <a:off x="2107906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Project team initial workshop</a:t>
          </a:r>
        </a:p>
      </dsp:txBody>
      <dsp:txXfrm>
        <a:off x="2107906" y="376672"/>
        <a:ext cx="1114323" cy="1585164"/>
      </dsp:txXfrm>
    </dsp:sp>
    <dsp:sp modelId="{BFD5004A-B3CA-4DB2-90C3-0147A7692903}">
      <dsp:nvSpPr>
        <dsp:cNvPr id="0" name=""/>
        <dsp:cNvSpPr/>
      </dsp:nvSpPr>
      <dsp:spPr>
        <a:xfrm>
          <a:off x="2107906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October 2024</a:t>
          </a:r>
        </a:p>
      </dsp:txBody>
      <dsp:txXfrm>
        <a:off x="2107906" y="0"/>
        <a:ext cx="1114323" cy="376672"/>
      </dsp:txXfrm>
    </dsp:sp>
    <dsp:sp modelId="{2CB8FC47-F0A0-4FEA-B782-DC78449772D5}">
      <dsp:nvSpPr>
        <dsp:cNvPr id="0" name=""/>
        <dsp:cNvSpPr/>
      </dsp:nvSpPr>
      <dsp:spPr>
        <a:xfrm>
          <a:off x="3300703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52806-B47E-40C9-9EBB-61220D86DCFA}">
      <dsp:nvSpPr>
        <dsp:cNvPr id="0" name=""/>
        <dsp:cNvSpPr/>
      </dsp:nvSpPr>
      <dsp:spPr>
        <a:xfrm>
          <a:off x="3338370" y="37667"/>
          <a:ext cx="301338" cy="301338"/>
        </a:xfrm>
        <a:prstGeom prst="chord">
          <a:avLst>
            <a:gd name="adj1" fmla="val 492798"/>
            <a:gd name="adj2" fmla="val 103072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D2A53-F7A1-4706-A5C9-8E88E6B104F3}">
      <dsp:nvSpPr>
        <dsp:cNvPr id="0" name=""/>
        <dsp:cNvSpPr/>
      </dsp:nvSpPr>
      <dsp:spPr>
        <a:xfrm>
          <a:off x="3755849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Begin requirements gathering</a:t>
          </a:r>
        </a:p>
      </dsp:txBody>
      <dsp:txXfrm>
        <a:off x="3755849" y="376672"/>
        <a:ext cx="1114323" cy="1585164"/>
      </dsp:txXfrm>
    </dsp:sp>
    <dsp:sp modelId="{31B232DF-27D1-4EBA-B578-1EC85DA6F4F5}">
      <dsp:nvSpPr>
        <dsp:cNvPr id="0" name=""/>
        <dsp:cNvSpPr/>
      </dsp:nvSpPr>
      <dsp:spPr>
        <a:xfrm>
          <a:off x="3755849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December 2024</a:t>
          </a:r>
        </a:p>
      </dsp:txBody>
      <dsp:txXfrm>
        <a:off x="3755849" y="0"/>
        <a:ext cx="1114323" cy="376672"/>
      </dsp:txXfrm>
    </dsp:sp>
    <dsp:sp modelId="{BC6E70BA-F842-456D-86FF-C7E3F8B11DBC}">
      <dsp:nvSpPr>
        <dsp:cNvPr id="0" name=""/>
        <dsp:cNvSpPr/>
      </dsp:nvSpPr>
      <dsp:spPr>
        <a:xfrm>
          <a:off x="4948647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90279-91B3-44A9-803E-44480BF81A69}">
      <dsp:nvSpPr>
        <dsp:cNvPr id="0" name=""/>
        <dsp:cNvSpPr/>
      </dsp:nvSpPr>
      <dsp:spPr>
        <a:xfrm>
          <a:off x="4986314" y="37667"/>
          <a:ext cx="301338" cy="301338"/>
        </a:xfrm>
        <a:prstGeom prst="chord">
          <a:avLst>
            <a:gd name="adj1" fmla="val 21107202"/>
            <a:gd name="adj2" fmla="val 1129279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102DF-DCF8-4FED-8C79-3BD18138C517}">
      <dsp:nvSpPr>
        <dsp:cNvPr id="0" name=""/>
        <dsp:cNvSpPr/>
      </dsp:nvSpPr>
      <dsp:spPr>
        <a:xfrm>
          <a:off x="5236928" y="376672"/>
          <a:ext cx="1448052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Completed requirements </a:t>
          </a:r>
        </a:p>
      </dsp:txBody>
      <dsp:txXfrm>
        <a:off x="5236928" y="376672"/>
        <a:ext cx="1448052" cy="1585164"/>
      </dsp:txXfrm>
    </dsp:sp>
    <dsp:sp modelId="{47C9212E-5B23-4BEC-8981-4AA3A023953A}">
      <dsp:nvSpPr>
        <dsp:cNvPr id="0" name=""/>
        <dsp:cNvSpPr/>
      </dsp:nvSpPr>
      <dsp:spPr>
        <a:xfrm>
          <a:off x="5333680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June 2025</a:t>
          </a:r>
        </a:p>
      </dsp:txBody>
      <dsp:txXfrm>
        <a:off x="5333680" y="0"/>
        <a:ext cx="1114323" cy="376672"/>
      </dsp:txXfrm>
    </dsp:sp>
    <dsp:sp modelId="{C418E623-511D-442D-BF93-7BFD3FD8BAE8}">
      <dsp:nvSpPr>
        <dsp:cNvPr id="0" name=""/>
        <dsp:cNvSpPr/>
      </dsp:nvSpPr>
      <dsp:spPr>
        <a:xfrm>
          <a:off x="6763454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7C65-BDA1-4078-BF16-9C78E029F007}">
      <dsp:nvSpPr>
        <dsp:cNvPr id="0" name=""/>
        <dsp:cNvSpPr/>
      </dsp:nvSpPr>
      <dsp:spPr>
        <a:xfrm>
          <a:off x="6801122" y="37667"/>
          <a:ext cx="301338" cy="301338"/>
        </a:xfrm>
        <a:prstGeom prst="chord">
          <a:avLst>
            <a:gd name="adj1" fmla="val 20077386"/>
            <a:gd name="adj2" fmla="val 12322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06965-00E6-422A-A130-9810B0ECEEB2}">
      <dsp:nvSpPr>
        <dsp:cNvPr id="0" name=""/>
        <dsp:cNvSpPr/>
      </dsp:nvSpPr>
      <dsp:spPr>
        <a:xfrm>
          <a:off x="7218601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Testing</a:t>
          </a:r>
        </a:p>
      </dsp:txBody>
      <dsp:txXfrm>
        <a:off x="7218601" y="376672"/>
        <a:ext cx="1114323" cy="1585164"/>
      </dsp:txXfrm>
    </dsp:sp>
    <dsp:sp modelId="{65364023-F990-4EBE-BAB2-9262C4915EBA}">
      <dsp:nvSpPr>
        <dsp:cNvPr id="0" name=""/>
        <dsp:cNvSpPr/>
      </dsp:nvSpPr>
      <dsp:spPr>
        <a:xfrm>
          <a:off x="7218601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July 2025</a:t>
          </a:r>
        </a:p>
      </dsp:txBody>
      <dsp:txXfrm>
        <a:off x="7218601" y="0"/>
        <a:ext cx="1114323" cy="376672"/>
      </dsp:txXfrm>
    </dsp:sp>
    <dsp:sp modelId="{71D4BFCE-40A5-4B04-A2AC-6F6F971E0B57}">
      <dsp:nvSpPr>
        <dsp:cNvPr id="0" name=""/>
        <dsp:cNvSpPr/>
      </dsp:nvSpPr>
      <dsp:spPr>
        <a:xfrm>
          <a:off x="8411398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058DC-FE2C-4EC2-972B-E0C33B00B65A}">
      <dsp:nvSpPr>
        <dsp:cNvPr id="0" name=""/>
        <dsp:cNvSpPr/>
      </dsp:nvSpPr>
      <dsp:spPr>
        <a:xfrm>
          <a:off x="8449065" y="37667"/>
          <a:ext cx="301338" cy="301338"/>
        </a:xfrm>
        <a:prstGeom prst="chord">
          <a:avLst>
            <a:gd name="adj1" fmla="val 18864918"/>
            <a:gd name="adj2" fmla="val 1353508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47E7F-C0AD-4DB3-9188-D8E0FABD488B}">
      <dsp:nvSpPr>
        <dsp:cNvPr id="0" name=""/>
        <dsp:cNvSpPr/>
      </dsp:nvSpPr>
      <dsp:spPr>
        <a:xfrm>
          <a:off x="8866544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Training</a:t>
          </a:r>
        </a:p>
      </dsp:txBody>
      <dsp:txXfrm>
        <a:off x="8866544" y="376672"/>
        <a:ext cx="1114323" cy="1585164"/>
      </dsp:txXfrm>
    </dsp:sp>
    <dsp:sp modelId="{BF3FECB0-C06D-480B-B72E-D9C92CDAE69E}">
      <dsp:nvSpPr>
        <dsp:cNvPr id="0" name=""/>
        <dsp:cNvSpPr/>
      </dsp:nvSpPr>
      <dsp:spPr>
        <a:xfrm>
          <a:off x="8866544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August 2025</a:t>
          </a:r>
        </a:p>
      </dsp:txBody>
      <dsp:txXfrm>
        <a:off x="8866544" y="0"/>
        <a:ext cx="1114323" cy="376672"/>
      </dsp:txXfrm>
    </dsp:sp>
    <dsp:sp modelId="{28B812FF-D55E-4B90-9EA8-BE42A3DE5BEC}">
      <dsp:nvSpPr>
        <dsp:cNvPr id="0" name=""/>
        <dsp:cNvSpPr/>
      </dsp:nvSpPr>
      <dsp:spPr>
        <a:xfrm>
          <a:off x="10059342" y="0"/>
          <a:ext cx="376672" cy="3766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C3C4D-B836-4F2F-8468-6F3CDAA9E5AD}">
      <dsp:nvSpPr>
        <dsp:cNvPr id="0" name=""/>
        <dsp:cNvSpPr/>
      </dsp:nvSpPr>
      <dsp:spPr>
        <a:xfrm>
          <a:off x="10097009" y="37667"/>
          <a:ext cx="301338" cy="30133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D4B4A-E0B3-438E-8F86-09659D0D5B6C}">
      <dsp:nvSpPr>
        <dsp:cNvPr id="0" name=""/>
        <dsp:cNvSpPr/>
      </dsp:nvSpPr>
      <dsp:spPr>
        <a:xfrm>
          <a:off x="10514488" y="376672"/>
          <a:ext cx="1114323" cy="158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Completion of Proof of concept</a:t>
          </a:r>
        </a:p>
      </dsp:txBody>
      <dsp:txXfrm>
        <a:off x="10514488" y="376672"/>
        <a:ext cx="1114323" cy="1585164"/>
      </dsp:txXfrm>
    </dsp:sp>
    <dsp:sp modelId="{2718B080-C9D0-4C9F-A33B-823F6EFBDA72}">
      <dsp:nvSpPr>
        <dsp:cNvPr id="0" name=""/>
        <dsp:cNvSpPr/>
      </dsp:nvSpPr>
      <dsp:spPr>
        <a:xfrm>
          <a:off x="10514488" y="0"/>
          <a:ext cx="1114323" cy="37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August – December 2025</a:t>
          </a:r>
        </a:p>
      </dsp:txBody>
      <dsp:txXfrm>
        <a:off x="10514488" y="0"/>
        <a:ext cx="1114323" cy="376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65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C1188-FD01-111D-A01C-16C92097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7FDA7-8F7A-D6CF-1CB6-A72C8608A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7CB2E-9D7E-5B53-D7DA-123544C76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AC19-4B73-2D22-B7C9-2E31566DB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1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64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1402A-8EED-A2CF-F737-3F6BEB4A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6B2A3-1900-AF1C-3CDE-64859F648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37D50-8FB4-C7F5-BD29-FD092CDBF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9C6AC-BECF-F545-CE1A-046C63912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1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18559-10D9-8E0A-1BB2-823F7D9E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281F4-154B-1ECF-B23C-6F8D77E16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E691A-19C8-58FF-EBE8-A68B959E7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FD25B-D245-CC01-E32D-3945EAAA2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04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501F3-AC6F-6A7B-471E-D7C21D390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12F44-AD58-6E01-9C6A-868941B0E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3ECF7-3747-32DC-78DC-A8FD14EEE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12B3B-E2ED-8CB9-3415-8975AF168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3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2B592-CA60-215A-5BA3-5D936715F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A7AAE-7C4D-05DF-0A11-C84141FDD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D05FC-BA0A-FD05-35DD-E734525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9D410-7B97-5222-BE74-4A986CDB6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80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9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9FCF8-1CCD-7EDE-D585-E96C9D41C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3B4048-03B8-6A41-CA9B-12BCEDBA5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FFB24-B852-ABB5-5F16-A425EEC77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9379-0128-9F0E-3C62-A5B9CC2D3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00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Sonny</a:t>
            </a:r>
          </a:p>
          <a:p>
            <a:endParaRPr lang="en-US"/>
          </a:p>
          <a:p>
            <a:r>
              <a:rPr lang="en-US"/>
              <a:t>Department Stats</a:t>
            </a:r>
          </a:p>
          <a:p>
            <a:r>
              <a:rPr lang="en-US"/>
              <a:t>TW serves 800K customers a across 420 sq. mile service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Last year average daily demand of 113MGD (Average = 89MGD)</a:t>
            </a:r>
          </a:p>
          <a:p>
            <a:r>
              <a:rPr lang="en-US"/>
              <a:t>4500 miles of distribution/transmission network</a:t>
            </a:r>
          </a:p>
          <a:p>
            <a:r>
              <a:rPr lang="en-US"/>
              <a:t>350 of which are TM &gt;16” potable and reclaim</a:t>
            </a:r>
          </a:p>
          <a:p>
            <a:endParaRPr lang="en-US"/>
          </a:p>
          <a:p>
            <a:r>
              <a:rPr lang="en-US"/>
              <a:t>44 reservoirs and storage tanks</a:t>
            </a:r>
          </a:p>
          <a:p>
            <a:r>
              <a:rPr lang="en-US"/>
              <a:t>130 distinct booster stations (zone lifts)</a:t>
            </a:r>
          </a:p>
          <a:p>
            <a:r>
              <a:rPr lang="en-US"/>
              <a:t>120 </a:t>
            </a:r>
            <a:r>
              <a:rPr lang="en-US" err="1"/>
              <a:t>prvs</a:t>
            </a:r>
            <a:endParaRPr lang="en-US"/>
          </a:p>
          <a:p>
            <a:r>
              <a:rPr lang="en-US"/>
              <a:t>188 active wells (300 total)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0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F7A20-BF36-AFBD-43EB-C4EC5D669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1022C-8C44-6308-5C97-B2E815F9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21D6A-08DE-585B-CFB6-9C786C6A3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8C41F-5A52-B5B5-85E1-8B4FDCDF2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4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9EADE-72B4-D3EC-83D8-61BE625B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BB421-FCA8-5A74-3506-470B893CC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9C0E8-C473-69EA-6577-230669836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B628B-D151-2F9B-1CEE-F91F24EB9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5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8C16E-A5E1-59B5-CE79-9FBD7E908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C6D0A-0D1A-053C-4F57-0B30D7820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E89DA-E023-4E96-754B-C93D30458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Sonny</a:t>
            </a:r>
          </a:p>
          <a:p>
            <a:endParaRPr lang="en-US"/>
          </a:p>
          <a:p>
            <a:r>
              <a:rPr lang="en-US"/>
              <a:t>For context, TW has approx. 1M assets in EAM</a:t>
            </a:r>
          </a:p>
          <a:p>
            <a:r>
              <a:rPr lang="en-US"/>
              <a:t> - </a:t>
            </a:r>
          </a:p>
          <a:p>
            <a:r>
              <a:rPr lang="en-US"/>
              <a:t> - 35 asset classes that we could/want to assess</a:t>
            </a:r>
          </a:p>
          <a:p>
            <a:r>
              <a:rPr lang="en-US"/>
              <a:t> - POC was focused on 3 distinct asset classes (including 9/13 categories)</a:t>
            </a:r>
          </a:p>
          <a:p>
            <a:r>
              <a:rPr lang="en-US"/>
              <a:t>	- example – motor booster / motor well</a:t>
            </a:r>
          </a:p>
          <a:p>
            <a:r>
              <a:rPr lang="en-US"/>
              <a:t>	- example – centrifugal, vertical turbine, submersible </a:t>
            </a:r>
          </a:p>
          <a:p>
            <a:endParaRPr lang="en-US"/>
          </a:p>
          <a:p>
            <a:r>
              <a:rPr lang="en-US"/>
              <a:t>Motor/pump failures (1 year from start)= 15% motors   10%pumps ~800 </a:t>
            </a:r>
            <a:r>
              <a:rPr lang="en-US" err="1"/>
              <a:t>ea</a:t>
            </a:r>
            <a:endParaRPr lang="en-US"/>
          </a:p>
          <a:p>
            <a:r>
              <a:rPr lang="en-US"/>
              <a:t>Average deep well age = 34 (1953 oldest…still producing)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E0567-746C-5DED-A945-708DBA8CC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3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0B6B-C0D5-B7BF-68A6-F7D5C990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1A522-BDB5-D99E-7B7C-70699379C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C7C6A-0B28-0289-F648-C68F89B66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EF32E-1898-66AD-7CBE-C24E82C98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63702-2DAD-4431-8490-4732549C6C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2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FEFBEC63-3A0C-1DEF-0E7D-41E792DFB7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425076"/>
          </a:xfrm>
        </p:spPr>
        <p:txBody>
          <a:bodyPr/>
          <a:lstStyle>
            <a:lvl1pPr marL="0" indent="0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&lt;Drag Background Image here&gt;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F9A9789-A9CE-2DD3-CF86-0AF5FD16D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537805"/>
            <a:ext cx="12192001" cy="5887271"/>
          </a:xfrm>
          <a:gradFill>
            <a:gsLst>
              <a:gs pos="34000">
                <a:schemeClr val="tx1">
                  <a:alpha val="80000"/>
                </a:schemeClr>
              </a:gs>
              <a:gs pos="73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marL="0" indent="0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pPr lvl="0"/>
            <a:r>
              <a:rPr lang="en-US"/>
              <a:t>Title Background (do not edit)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52AE0-3E4B-7869-EB23-CD5D12BA1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8832" y="3672509"/>
            <a:ext cx="8389097" cy="173713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Lato Light" panose="020F0402020204030203" pitchFamily="34" charset="0"/>
                <a:ea typeface="Lato Thin" panose="020F0502020204030203" pitchFamily="34" charset="0"/>
                <a:cs typeface="Lato Light" panose="020F04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196C7-5499-A0C7-47D8-BBDF0D7CA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2088" y="5436627"/>
            <a:ext cx="8245841" cy="799833"/>
          </a:xfrm>
        </p:spPr>
        <p:txBody>
          <a:bodyPr/>
          <a:lstStyle>
            <a:lvl1pPr marL="0" indent="0">
              <a:buNone/>
              <a:defRPr sz="2400">
                <a:solidFill>
                  <a:srgbClr val="00BBDA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5FD2CA-3AB6-CCC2-C07A-D2A2146EDB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6850" y="3584575"/>
            <a:ext cx="2582863" cy="2581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&lt;paste Icon here&gt;</a:t>
            </a:r>
          </a:p>
          <a:p>
            <a:endParaRPr lang="en-US"/>
          </a:p>
          <a:p>
            <a:r>
              <a:rPr lang="en-US"/>
              <a:t>&lt;or enter section #&gt;</a:t>
            </a:r>
          </a:p>
        </p:txBody>
      </p:sp>
    </p:spTree>
    <p:extLst>
      <p:ext uri="{BB962C8B-B14F-4D97-AF65-F5344CB8AC3E}">
        <p14:creationId xmlns:p14="http://schemas.microsoft.com/office/powerpoint/2010/main" val="2814757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308-5C54-AFF9-B566-7D2A5AE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48" y="487020"/>
            <a:ext cx="43254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11DA3-A9FC-4863-1A15-795787527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848" y="2087220"/>
            <a:ext cx="4325461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FF95834-C60C-6B64-C31B-90F2694C2A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60022" y="0"/>
            <a:ext cx="6731977" cy="6416984"/>
          </a:xfrm>
        </p:spPr>
        <p:txBody>
          <a:bodyPr/>
          <a:lstStyle>
            <a:lvl1pPr marL="0" indent="0" algn="ctr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&lt;drop image here&gt;</a:t>
            </a:r>
          </a:p>
        </p:txBody>
      </p:sp>
    </p:spTree>
    <p:extLst>
      <p:ext uri="{BB962C8B-B14F-4D97-AF65-F5344CB8AC3E}">
        <p14:creationId xmlns:p14="http://schemas.microsoft.com/office/powerpoint/2010/main" val="289833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97DD53-0E61-9457-2BA5-2AABBE894695}"/>
              </a:ext>
            </a:extLst>
          </p:cNvPr>
          <p:cNvSpPr/>
          <p:nvPr userDrawn="1"/>
        </p:nvSpPr>
        <p:spPr>
          <a:xfrm>
            <a:off x="0" y="0"/>
            <a:ext cx="54864" cy="6418730"/>
          </a:xfrm>
          <a:prstGeom prst="rect">
            <a:avLst/>
          </a:prstGeom>
          <a:solidFill>
            <a:srgbClr val="062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40795BB5-6F81-CB0E-E656-D70EE26B23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64" y="54864"/>
            <a:ext cx="4005071" cy="6363865"/>
          </a:xfrm>
        </p:spPr>
        <p:txBody>
          <a:bodyPr anchor="ctr"/>
          <a:lstStyle>
            <a:lvl1pPr marL="0" indent="0" algn="ctr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&lt;drop image here&gt;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BE685-5F8B-3E89-6131-0117B0AB55DF}"/>
              </a:ext>
            </a:extLst>
          </p:cNvPr>
          <p:cNvSpPr/>
          <p:nvPr userDrawn="1"/>
        </p:nvSpPr>
        <p:spPr>
          <a:xfrm>
            <a:off x="8129016" y="0"/>
            <a:ext cx="54864" cy="6418730"/>
          </a:xfrm>
          <a:prstGeom prst="rect">
            <a:avLst/>
          </a:prstGeom>
          <a:solidFill>
            <a:srgbClr val="062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0E57AE-5C7B-0BD6-FAAD-B0C87F9FF7E2}"/>
              </a:ext>
            </a:extLst>
          </p:cNvPr>
          <p:cNvSpPr/>
          <p:nvPr userDrawn="1"/>
        </p:nvSpPr>
        <p:spPr>
          <a:xfrm>
            <a:off x="-4572" y="0"/>
            <a:ext cx="12196572" cy="54864"/>
          </a:xfrm>
          <a:prstGeom prst="rect">
            <a:avLst/>
          </a:prstGeom>
          <a:solidFill>
            <a:srgbClr val="062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84878B-4453-922E-F246-1833AB614907}"/>
              </a:ext>
            </a:extLst>
          </p:cNvPr>
          <p:cNvSpPr/>
          <p:nvPr userDrawn="1"/>
        </p:nvSpPr>
        <p:spPr>
          <a:xfrm>
            <a:off x="4059936" y="0"/>
            <a:ext cx="54864" cy="6418730"/>
          </a:xfrm>
          <a:prstGeom prst="rect">
            <a:avLst/>
          </a:prstGeom>
          <a:solidFill>
            <a:srgbClr val="062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339865-7A23-32AE-C5A2-A1D74EDB3649}"/>
              </a:ext>
            </a:extLst>
          </p:cNvPr>
          <p:cNvSpPr/>
          <p:nvPr userDrawn="1"/>
        </p:nvSpPr>
        <p:spPr>
          <a:xfrm>
            <a:off x="12137136" y="0"/>
            <a:ext cx="54864" cy="6418730"/>
          </a:xfrm>
          <a:prstGeom prst="rect">
            <a:avLst/>
          </a:prstGeom>
          <a:solidFill>
            <a:srgbClr val="062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DF2EECD-6F89-27BA-C26B-E96B52F478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799" y="54864"/>
            <a:ext cx="4014217" cy="6363865"/>
          </a:xfrm>
        </p:spPr>
        <p:txBody>
          <a:bodyPr anchor="ctr"/>
          <a:lstStyle>
            <a:lvl1pPr marL="0" indent="0" algn="ctr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&lt;drop image here&gt;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9334395F-F3C6-6B9D-4044-22F08C245C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3880" y="54864"/>
            <a:ext cx="3953256" cy="6363865"/>
          </a:xfrm>
        </p:spPr>
        <p:txBody>
          <a:bodyPr anchor="ctr"/>
          <a:lstStyle>
            <a:lvl1pPr marL="0" indent="0" algn="ctr">
              <a:buNone/>
              <a:defRPr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&lt;drop image here&gt;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7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B0A4F53-9D9D-4110-2F92-D068B14A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0DF1B0C-CCF9-23A8-5A1F-1D19616D2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6365" y="2022475"/>
            <a:ext cx="9387435" cy="4577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749AA54-FC48-7E32-2E7E-CF426AE3D9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365" y="2788169"/>
            <a:ext cx="9387435" cy="4577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2CD3CDAE-4DD3-6E74-0A10-2C55B6BF2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6365" y="3553863"/>
            <a:ext cx="9387435" cy="4577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E59DE169-CAAB-F969-C30A-D8FB1DEE6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6365" y="4319557"/>
            <a:ext cx="9387435" cy="4577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A3B3039E-8662-F0DC-02F1-5DF7C9E8CE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66365" y="5085252"/>
            <a:ext cx="9387435" cy="4577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264961F-B770-D8F7-66FF-0182301E1E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5067" y="2022475"/>
            <a:ext cx="461963" cy="461963"/>
          </a:xfrm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15A43998-B4D2-DD35-2D5F-9509928A2E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5067" y="2783940"/>
            <a:ext cx="461963" cy="461963"/>
          </a:xfrm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42864EFE-9F36-41AC-BD41-E6D1618753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5067" y="3551748"/>
            <a:ext cx="461963" cy="461963"/>
          </a:xfrm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23DEAAEB-4291-0B0A-D59E-38CA3F243A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067" y="4315328"/>
            <a:ext cx="461963" cy="461963"/>
          </a:xfrm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A9460004-FB34-C4C5-7343-1CDA772F16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05067" y="5083137"/>
            <a:ext cx="461963" cy="461963"/>
          </a:xfrm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1289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/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2F3AE4-79BE-AE91-DB6F-5E9C595B920F}"/>
              </a:ext>
            </a:extLst>
          </p:cNvPr>
          <p:cNvSpPr/>
          <p:nvPr userDrawn="1"/>
        </p:nvSpPr>
        <p:spPr>
          <a:xfrm>
            <a:off x="-1" y="2563906"/>
            <a:ext cx="12192000" cy="3869261"/>
          </a:xfrm>
          <a:prstGeom prst="rect">
            <a:avLst/>
          </a:prstGeom>
          <a:solidFill>
            <a:srgbClr val="00D6C7"/>
          </a:solidFill>
          <a:ln cmpd="sng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7B3851-E828-0F9E-BD93-058E48D7F594}"/>
              </a:ext>
            </a:extLst>
          </p:cNvPr>
          <p:cNvSpPr/>
          <p:nvPr userDrawn="1"/>
        </p:nvSpPr>
        <p:spPr>
          <a:xfrm>
            <a:off x="-1" y="0"/>
            <a:ext cx="12192000" cy="6433167"/>
          </a:xfrm>
          <a:prstGeom prst="rect">
            <a:avLst/>
          </a:prstGeom>
          <a:gradFill>
            <a:gsLst>
              <a:gs pos="0">
                <a:schemeClr val="tx1">
                  <a:alpha val="69000"/>
                </a:schemeClr>
              </a:gs>
              <a:gs pos="84000">
                <a:schemeClr val="tx1">
                  <a:alpha val="0"/>
                </a:schemeClr>
              </a:gs>
            </a:gsLst>
            <a:lin ang="17400000" scaled="0"/>
          </a:gradFill>
          <a:ln cmpd="sng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4A45BD-FAD2-DA30-AE34-C0B2F0172D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2445" y="1842247"/>
            <a:ext cx="5307108" cy="3173506"/>
          </a:xfrm>
          <a:effectLst>
            <a:outerShdw blurRad="101600" dist="38100" dir="8100000" algn="tr" rotWithShape="0">
              <a:prstClr val="black">
                <a:alpha val="58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/>
              <a:t>&lt;drop image here&gt;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D5E564-4234-DE5B-C88F-681BA0EF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0627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7DC994-AC0E-D2A0-AB95-D771B9AA97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649" y="5257194"/>
            <a:ext cx="2806700" cy="96043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F9033DA-EC88-A0CC-49A0-E310345169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257194"/>
            <a:ext cx="2806700" cy="96043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F6FF28-C8C0-D814-C44E-B852AE2DE0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7100" y="5257194"/>
            <a:ext cx="2806700" cy="96043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13657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dashboards/vM49CCWpw7f9vrcGmxVc9g9VGq8qxGWXPRcrPv9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HEIC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Start, Structure, Succeed:</a:t>
            </a:r>
            <a:br>
              <a:rPr lang="en-US" dirty="0"/>
            </a:br>
            <a:r>
              <a:rPr lang="en-US" sz="2400" dirty="0"/>
              <a:t>Developing a Water Asset Program in Hexagon EAM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Jesus Suarez and Amanda Jones</a:t>
            </a:r>
          </a:p>
          <a:p>
            <a:r>
              <a:rPr lang="en-US" dirty="0"/>
              <a:t>Tucson Water</a:t>
            </a:r>
          </a:p>
        </p:txBody>
      </p:sp>
      <p:pic>
        <p:nvPicPr>
          <p:cNvPr id="7" name="Picture 6" descr="A white rectangular sign with green text&#10;&#10;AI-generated content may be incorrect.">
            <a:extLst>
              <a:ext uri="{FF2B5EF4-FFF2-40B4-BE49-F238E27FC236}">
                <a16:creationId xmlns:a16="http://schemas.microsoft.com/office/drawing/2014/main" id="{F840F1F1-01DD-1E07-C93D-B6D14AED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8"/>
          <a:stretch>
            <a:fillRect/>
          </a:stretch>
        </p:blipFill>
        <p:spPr>
          <a:xfrm>
            <a:off x="2883978" y="-2455776"/>
            <a:ext cx="6730312" cy="45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8DAAB-4CF3-5791-1CFD-92EB3B21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0F08-B4E8-D503-DFA0-B076FFCE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48" y="487020"/>
            <a:ext cx="7531611" cy="748393"/>
          </a:xfrm>
        </p:spPr>
        <p:txBody>
          <a:bodyPr anchor="t">
            <a:normAutofit/>
          </a:bodyPr>
          <a:lstStyle/>
          <a:p>
            <a:r>
              <a:rPr lang="en-US" sz="4400" dirty="0">
                <a:latin typeface="Arial Nova Light" panose="020B0304020202020204" pitchFamily="34" charset="0"/>
                <a:ea typeface="Lato Light"/>
                <a:cs typeface="Lato Light"/>
              </a:rPr>
              <a:t>Subject Matter Experts</a:t>
            </a:r>
            <a:endParaRPr lang="en-US" sz="4400" dirty="0">
              <a:latin typeface="Arial Nova Light" panose="020B03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15F80-4801-4A07-D687-18D89E278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303" y="1465451"/>
            <a:ext cx="3588664" cy="4663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Lato Bold"/>
                <a:cs typeface="Lato Bold"/>
              </a:rPr>
              <a:t>Trades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Well Maintenance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Instrumentation and Controls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Electricians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Project Managers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Hydrologist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Utility Technicians</a:t>
            </a:r>
          </a:p>
          <a:p>
            <a:pPr marL="457200" indent="-457200"/>
            <a:r>
              <a:rPr lang="en-US" sz="2400" dirty="0">
                <a:ea typeface="Lato Bold"/>
                <a:cs typeface="Lato Bold"/>
              </a:rPr>
              <a:t>Planner/Scheduler</a:t>
            </a:r>
          </a:p>
          <a:p>
            <a:pPr marL="457200" indent="-457200"/>
            <a:endParaRPr lang="en-US" sz="2400" dirty="0">
              <a:ea typeface="Lato Bold"/>
              <a:cs typeface="Lato Bold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21275B15-8518-D225-C516-71C611E3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3880" y="54864"/>
            <a:ext cx="3953256" cy="6363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5A6211-C0DC-6A12-53B9-C9F5CCBD7B14}"/>
              </a:ext>
            </a:extLst>
          </p:cNvPr>
          <p:cNvSpPr txBox="1"/>
          <p:nvPr/>
        </p:nvSpPr>
        <p:spPr>
          <a:xfrm>
            <a:off x="3863967" y="1463820"/>
            <a:ext cx="4312631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Others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Source Water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System Operations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System Planning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Planning &amp; Engineering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 Nova Light" panose="020B0304020202020204" pitchFamily="34" charset="0"/>
                <a:ea typeface="Lato"/>
                <a:cs typeface="Lato"/>
              </a:rPr>
              <a:t>EAM Sys Admin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Arial Nova Light" panose="020B0304020202020204" pitchFamily="34" charset="0"/>
              <a:ea typeface="Lato"/>
              <a:cs typeface="Lato"/>
            </a:endParaRPr>
          </a:p>
          <a:p>
            <a:endParaRPr lang="en-US" sz="1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44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outdoor, grass, mountain, river&#10;&#10;AI-generated content may be incorrect.">
            <a:extLst>
              <a:ext uri="{FF2B5EF4-FFF2-40B4-BE49-F238E27FC236}">
                <a16:creationId xmlns:a16="http://schemas.microsoft.com/office/drawing/2014/main" id="{4403F72B-66F0-D4C9-5352-E3F09F12C7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F3E9E9-6185-A588-9D86-CE6D6CD5BE23}"/>
              </a:ext>
            </a:extLst>
          </p:cNvPr>
          <p:cNvSpPr txBox="1">
            <a:spLocks/>
          </p:cNvSpPr>
          <p:nvPr/>
        </p:nvSpPr>
        <p:spPr>
          <a:xfrm>
            <a:off x="410183" y="316488"/>
            <a:ext cx="7420583" cy="6757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276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sz="4000" dirty="0">
                <a:highlight>
                  <a:srgbClr val="C0C0C0"/>
                </a:highlight>
                <a:latin typeface="Arial Nova Light" panose="020B0304020202020204" pitchFamily="34" charset="0"/>
              </a:rPr>
              <a:t>Equipment Ranking Components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872959-A760-C547-FB11-3638B6027DA5}"/>
              </a:ext>
            </a:extLst>
          </p:cNvPr>
          <p:cNvSpPr txBox="1">
            <a:spLocks/>
          </p:cNvSpPr>
          <p:nvPr/>
        </p:nvSpPr>
        <p:spPr>
          <a:xfrm>
            <a:off x="487848" y="1235413"/>
            <a:ext cx="3374033" cy="46633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2762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 Nova Light" panose="020B0304020202020204" pitchFamily="34" charset="0"/>
              </a:rPr>
              <a:t>Decay Curves</a:t>
            </a:r>
          </a:p>
          <a:p>
            <a:r>
              <a:rPr lang="en-US">
                <a:latin typeface="Arial Nova Light" panose="020B0304020202020204" pitchFamily="34" charset="0"/>
              </a:rPr>
              <a:t>Useful Life</a:t>
            </a:r>
          </a:p>
          <a:p>
            <a:r>
              <a:rPr lang="en-US">
                <a:latin typeface="Arial Nova Light" panose="020B0304020202020204" pitchFamily="34" charset="0"/>
              </a:rPr>
              <a:t>Performance Formulae</a:t>
            </a:r>
          </a:p>
          <a:p>
            <a:r>
              <a:rPr lang="en-US">
                <a:latin typeface="Arial Nova Light" panose="020B0304020202020204" pitchFamily="34" charset="0"/>
              </a:rPr>
              <a:t>Assessment Survey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Questions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Answers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Weights</a:t>
            </a:r>
          </a:p>
          <a:p>
            <a:pPr lvl="1"/>
            <a:endParaRPr lang="en-US">
              <a:latin typeface="Arial Nova Light" panose="020B0304020202020204" pitchFamily="34" charset="0"/>
            </a:endParaRPr>
          </a:p>
          <a:p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BA2A14-316F-8F80-083E-BEBB6D914273}"/>
              </a:ext>
            </a:extLst>
          </p:cNvPr>
          <p:cNvSpPr txBox="1">
            <a:spLocks/>
          </p:cNvSpPr>
          <p:nvPr/>
        </p:nvSpPr>
        <p:spPr>
          <a:xfrm>
            <a:off x="4560495" y="1235413"/>
            <a:ext cx="3374033" cy="46633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2762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 Nova Light" panose="020B0304020202020204" pitchFamily="34" charset="0"/>
              </a:rPr>
              <a:t>One-time creation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Decay curves</a:t>
            </a:r>
          </a:p>
          <a:p>
            <a:r>
              <a:rPr lang="en-US">
                <a:latin typeface="Arial Nova Light" panose="020B0304020202020204" pitchFamily="34" charset="0"/>
              </a:rPr>
              <a:t>Based on asset class/category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Assessments</a:t>
            </a:r>
          </a:p>
          <a:p>
            <a:r>
              <a:rPr lang="en-US">
                <a:latin typeface="Arial Nova Light" panose="020B0304020202020204" pitchFamily="34" charset="0"/>
              </a:rPr>
              <a:t>Based on single fields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Useful life</a:t>
            </a:r>
          </a:p>
          <a:p>
            <a:r>
              <a:rPr lang="en-US">
                <a:latin typeface="Arial Nova Light" panose="020B0304020202020204" pitchFamily="34" charset="0"/>
              </a:rPr>
              <a:t>Based on system data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Performance formulae</a:t>
            </a:r>
          </a:p>
          <a:p>
            <a:pPr lvl="1"/>
            <a:endParaRPr lang="en-US">
              <a:latin typeface="Arial Nova Light" panose="020B0304020202020204" pitchFamily="34" charset="0"/>
            </a:endParaRPr>
          </a:p>
          <a:p>
            <a:endParaRPr lang="en-US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6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A86C-9696-B838-A1F3-EE078ED5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158146"/>
            <a:ext cx="10515600" cy="773011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00B181-24FF-3B0D-146B-F295332A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4149"/>
            <a:ext cx="9955983" cy="55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9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062A2-D1D9-DFD2-39FE-FC0CC8240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C2DE29-0776-7C70-DE98-A37DFAD8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ea typeface="Lato ExtraLight" panose="020F0502020204030203" pitchFamily="34" charset="0"/>
                <a:cs typeface="Lato Light" panose="020F0402020204030203" pitchFamily="34" charset="0"/>
              </a:rPr>
              <a:t>Measure </a:t>
            </a:r>
            <a:r>
              <a:rPr lang="en-US" dirty="0">
                <a:latin typeface="+mj-lt"/>
                <a:ea typeface="Lato ExtraLight" panose="020F0502020204030203" pitchFamily="34" charset="0"/>
              </a:rPr>
              <a:t>Twice, Assess Once</a:t>
            </a:r>
            <a:endParaRPr lang="en-US" dirty="0">
              <a:latin typeface="+mj-lt"/>
              <a:ea typeface="Lato ExtraLight" panose="020F05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F21BE-B314-0358-340E-D27409C85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we measured success</a:t>
            </a:r>
          </a:p>
        </p:txBody>
      </p:sp>
      <p:pic>
        <p:nvPicPr>
          <p:cNvPr id="12" name="Picture Placeholder 11" descr="A cat drinking water&#10;&#10;AI-generated content may be incorrect.">
            <a:extLst>
              <a:ext uri="{FF2B5EF4-FFF2-40B4-BE49-F238E27FC236}">
                <a16:creationId xmlns:a16="http://schemas.microsoft.com/office/drawing/2014/main" id="{ADF79AA5-0841-16A8-94AB-598D516D0AC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54828"/>
            <a:ext cx="12192000" cy="6424613"/>
          </a:xfrm>
        </p:spPr>
      </p:pic>
    </p:spTree>
    <p:extLst>
      <p:ext uri="{BB962C8B-B14F-4D97-AF65-F5344CB8AC3E}">
        <p14:creationId xmlns:p14="http://schemas.microsoft.com/office/powerpoint/2010/main" val="364100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C6855-BFD4-0561-0EFF-4AB249EE3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2701-0F4D-398E-575B-89530348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48" y="487020"/>
            <a:ext cx="7531611" cy="748393"/>
          </a:xfrm>
        </p:spPr>
        <p:txBody>
          <a:bodyPr anchor="t">
            <a:normAutofit/>
          </a:bodyPr>
          <a:lstStyle/>
          <a:p>
            <a:r>
              <a:rPr lang="en-US" sz="4400" dirty="0">
                <a:latin typeface="Arial Nova Light" panose="020B0304020202020204" pitchFamily="34" charset="0"/>
                <a:ea typeface="Lato Light"/>
                <a:cs typeface="Lato Light"/>
              </a:rPr>
              <a:t>Assessments</a:t>
            </a:r>
            <a:endParaRPr lang="en-US" sz="4400" dirty="0">
              <a:latin typeface="Arial Nova Light" panose="020B0304020202020204" pitchFamily="34" charset="0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6ABDAEFE-2CF5-BB08-10C3-1F7966460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61"/>
          <a:stretch>
            <a:fillRect/>
          </a:stretch>
        </p:blipFill>
        <p:spPr>
          <a:xfrm>
            <a:off x="6666271" y="54864"/>
            <a:ext cx="5470865" cy="636386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606650-2224-F1F5-2884-F9E298B8A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930" y="1331002"/>
            <a:ext cx="4325461" cy="3811588"/>
          </a:xfrm>
        </p:spPr>
        <p:txBody>
          <a:bodyPr>
            <a:normAutofit fontScale="92500"/>
          </a:bodyPr>
          <a:lstStyle/>
          <a:p>
            <a:r>
              <a:rPr lang="en-US" dirty="0"/>
              <a:t>Completed between July and December 2024</a:t>
            </a:r>
          </a:p>
          <a:p>
            <a:r>
              <a:rPr lang="en-US" dirty="0"/>
              <a:t>Eight categories</a:t>
            </a:r>
          </a:p>
          <a:p>
            <a:r>
              <a:rPr lang="en-US" dirty="0"/>
              <a:t>Three classes</a:t>
            </a:r>
          </a:p>
          <a:p>
            <a:r>
              <a:rPr lang="en-US" dirty="0"/>
              <a:t>36 assets</a:t>
            </a:r>
          </a:p>
          <a:p>
            <a:r>
              <a:rPr lang="en-US" dirty="0"/>
              <a:t>Seven sites</a:t>
            </a:r>
          </a:p>
          <a:p>
            <a:pPr lvl="1"/>
            <a:r>
              <a:rPr lang="en-US" dirty="0"/>
              <a:t>Three well sites</a:t>
            </a:r>
          </a:p>
          <a:p>
            <a:pPr lvl="1"/>
            <a:r>
              <a:rPr lang="en-US" dirty="0"/>
              <a:t>Four booster sites</a:t>
            </a:r>
          </a:p>
          <a:p>
            <a:r>
              <a:rPr lang="en-US" dirty="0"/>
              <a:t>Six trades</a:t>
            </a:r>
          </a:p>
          <a:p>
            <a:r>
              <a:rPr lang="en-US" dirty="0"/>
              <a:t>Approximately 200 work orders</a:t>
            </a:r>
          </a:p>
          <a:p>
            <a:r>
              <a:rPr lang="en-US" dirty="0"/>
              <a:t>One Planner/Scheduler</a:t>
            </a:r>
          </a:p>
          <a:p>
            <a:r>
              <a:rPr lang="en-US" dirty="0"/>
              <a:t>Digital Work Application</a:t>
            </a:r>
          </a:p>
          <a:p>
            <a:r>
              <a:rPr lang="en-US" dirty="0"/>
              <a:t>On-site survey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0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0F05-0652-4DD9-D0F9-D95BBCF0F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FD0B7094-AB50-5617-01FE-28D956DE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9" y="820881"/>
            <a:ext cx="9934230" cy="5756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0FE91-F095-319B-C732-5E7B4DE7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90" y="165581"/>
            <a:ext cx="4216854" cy="1600200"/>
          </a:xfrm>
        </p:spPr>
        <p:txBody>
          <a:bodyPr anchor="t">
            <a:normAutofit/>
          </a:bodyPr>
          <a:lstStyle/>
          <a:p>
            <a:r>
              <a:rPr lang="en-US" sz="4400" dirty="0">
                <a:latin typeface="Arial Nova Light" panose="020B0304020202020204" pitchFamily="34" charset="0"/>
                <a:ea typeface="Lato Light"/>
                <a:cs typeface="Lato Light"/>
              </a:rPr>
              <a:t>Dashboard</a:t>
            </a:r>
            <a:endParaRPr lang="en-US" sz="44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02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B2052-B714-B29C-4ED4-B74F1CE5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847F9-FCA8-9968-A7FE-E71D1A98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ea typeface="Lato ExtraLight" panose="020F0502020204030203" pitchFamily="34" charset="0"/>
              </a:rPr>
              <a:t>Let’s Go!</a:t>
            </a:r>
            <a:endParaRPr lang="en-US" sz="8000" dirty="0">
              <a:latin typeface="Lato Light" panose="020F0402020204030203" pitchFamily="34" charset="0"/>
              <a:ea typeface="Lato ExtraLight" panose="020F05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47380-163A-F1A7-431D-759113C2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 and further implementation</a:t>
            </a:r>
          </a:p>
        </p:txBody>
      </p:sp>
      <p:pic>
        <p:nvPicPr>
          <p:cNvPr id="12" name="Picture Placeholder 11" descr="A cat drinking water&#10;&#10;AI-generated content may be incorrect.">
            <a:extLst>
              <a:ext uri="{FF2B5EF4-FFF2-40B4-BE49-F238E27FC236}">
                <a16:creationId xmlns:a16="http://schemas.microsoft.com/office/drawing/2014/main" id="{02E11F92-B9FC-2CCE-57E2-5E74797E7C3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61309"/>
            <a:ext cx="12192000" cy="6424613"/>
          </a:xfrm>
        </p:spPr>
      </p:pic>
    </p:spTree>
    <p:extLst>
      <p:ext uri="{BB962C8B-B14F-4D97-AF65-F5344CB8AC3E}">
        <p14:creationId xmlns:p14="http://schemas.microsoft.com/office/powerpoint/2010/main" val="250391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64FF-0ED8-B4D0-315D-1D72F744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outdoor, grass, mountain, river&#10;&#10;AI-generated content may be incorrect.">
            <a:extLst>
              <a:ext uri="{FF2B5EF4-FFF2-40B4-BE49-F238E27FC236}">
                <a16:creationId xmlns:a16="http://schemas.microsoft.com/office/drawing/2014/main" id="{4A5B6C96-3AB9-792E-05A1-6588E3052C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91CD58-30DB-A487-FE73-D3909317260F}"/>
              </a:ext>
            </a:extLst>
          </p:cNvPr>
          <p:cNvSpPr txBox="1">
            <a:spLocks/>
          </p:cNvSpPr>
          <p:nvPr/>
        </p:nvSpPr>
        <p:spPr>
          <a:xfrm>
            <a:off x="410183" y="316488"/>
            <a:ext cx="7420583" cy="6757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276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sz="4000">
                <a:highlight>
                  <a:srgbClr val="C0C0C0"/>
                </a:highlight>
                <a:latin typeface="Arial Nova Light" panose="020B0304020202020204" pitchFamily="34" charset="0"/>
              </a:rPr>
              <a:t>Upcoming Events &amp; Next Steps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08D22A-BEAE-88BE-BFDE-14B361361458}"/>
              </a:ext>
            </a:extLst>
          </p:cNvPr>
          <p:cNvSpPr txBox="1">
            <a:spLocks/>
          </p:cNvSpPr>
          <p:nvPr/>
        </p:nvSpPr>
        <p:spPr>
          <a:xfrm>
            <a:off x="487848" y="1235413"/>
            <a:ext cx="3374033" cy="46633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2762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ova Light" panose="020B0304020202020204" pitchFamily="34" charset="0"/>
              </a:rPr>
              <a:t>Gap Analysis Completed</a:t>
            </a:r>
          </a:p>
          <a:p>
            <a:pPr lvl="1"/>
            <a:r>
              <a:rPr lang="en-US" dirty="0">
                <a:latin typeface="Arial Nova Light" panose="020B0304020202020204" pitchFamily="34" charset="0"/>
              </a:rPr>
              <a:t>Incorporate suggestions</a:t>
            </a:r>
          </a:p>
          <a:p>
            <a:pPr lvl="1"/>
            <a:endParaRPr lang="en-US" dirty="0">
              <a:latin typeface="Arial Nova Light" panose="020B0304020202020204" pitchFamily="34" charset="0"/>
            </a:endParaRPr>
          </a:p>
          <a:p>
            <a:r>
              <a:rPr lang="en-US" dirty="0">
                <a:latin typeface="Arial Nova Light" panose="020B0304020202020204" pitchFamily="34" charset="0"/>
              </a:rPr>
              <a:t>Leadership Input and Direction</a:t>
            </a:r>
          </a:p>
          <a:p>
            <a:pPr lvl="1"/>
            <a:r>
              <a:rPr lang="en-US" dirty="0">
                <a:latin typeface="Arial Nova Light" panose="020B0304020202020204" pitchFamily="34" charset="0"/>
              </a:rPr>
              <a:t>February 2026</a:t>
            </a:r>
          </a:p>
          <a:p>
            <a:endParaRPr lang="en-US" dirty="0">
              <a:latin typeface="Arial Nova Light" panose="020B03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27DF4E9-2CF9-6C55-BA5E-BB361FFC3E67}"/>
              </a:ext>
            </a:extLst>
          </p:cNvPr>
          <p:cNvSpPr txBox="1">
            <a:spLocks/>
          </p:cNvSpPr>
          <p:nvPr/>
        </p:nvSpPr>
        <p:spPr>
          <a:xfrm>
            <a:off x="4560495" y="1235413"/>
            <a:ext cx="3374033" cy="46633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2762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27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 Nova Light" panose="020B0304020202020204" pitchFamily="34" charset="0"/>
              </a:rPr>
              <a:t>Operations &amp; Methodology Review</a:t>
            </a:r>
          </a:p>
          <a:p>
            <a:pPr lvl="1"/>
            <a:r>
              <a:rPr lang="en-US">
                <a:latin typeface="Arial Nova Light" panose="020B0304020202020204" pitchFamily="34" charset="0"/>
              </a:rPr>
              <a:t>March 2026</a:t>
            </a:r>
          </a:p>
          <a:p>
            <a:r>
              <a:rPr lang="en-US">
                <a:latin typeface="Arial Nova Light" panose="020B0304020202020204" pitchFamily="34" charset="0"/>
              </a:rPr>
              <a:t>Expand the Equipment Ranking Module</a:t>
            </a:r>
          </a:p>
          <a:p>
            <a:r>
              <a:rPr lang="en-US">
                <a:latin typeface="Arial Nova Light" panose="020B0304020202020204" pitchFamily="34" charset="0"/>
              </a:rPr>
              <a:t>Departmental Data Use</a:t>
            </a:r>
          </a:p>
          <a:p>
            <a:endParaRPr lang="en-US">
              <a:latin typeface="Arial Nova Light" panose="020B0304020202020204" pitchFamily="34" charset="0"/>
            </a:endParaRPr>
          </a:p>
          <a:p>
            <a:pPr lvl="1"/>
            <a:endParaRPr lang="en-US">
              <a:latin typeface="Arial Nova Light" panose="020B0304020202020204" pitchFamily="34" charset="0"/>
            </a:endParaRPr>
          </a:p>
          <a:p>
            <a:endParaRPr lang="en-US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7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F6CF8-4618-35A1-E9B6-7D2CD4CF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A4404-DAE2-1AB3-38B9-259B2D6A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8064" y="3298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FD242A-93F9-F8DC-E4EF-A42F9053EA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20590" y="1614847"/>
            <a:ext cx="6539345" cy="4904509"/>
          </a:xfrm>
        </p:spPr>
      </p:pic>
    </p:spTree>
    <p:extLst>
      <p:ext uri="{BB962C8B-B14F-4D97-AF65-F5344CB8AC3E}">
        <p14:creationId xmlns:p14="http://schemas.microsoft.com/office/powerpoint/2010/main" val="137355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B8F4-21BD-E5DB-7228-02121819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7A058-9CD1-DF4C-1E09-134B2DB57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 Assessment at Tucson Water</a:t>
            </a:r>
          </a:p>
          <a:p>
            <a:r>
              <a:rPr lang="en-US" dirty="0"/>
              <a:t>Lead up to September 2024</a:t>
            </a:r>
          </a:p>
          <a:p>
            <a:r>
              <a:rPr lang="en-US" dirty="0"/>
              <a:t>Pieces of the Puzzle</a:t>
            </a:r>
          </a:p>
          <a:p>
            <a:r>
              <a:rPr lang="en-US" dirty="0"/>
              <a:t>Assessments </a:t>
            </a:r>
          </a:p>
          <a:p>
            <a:r>
              <a:rPr lang="en-US" dirty="0"/>
              <a:t>Evaluation &amp;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4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33F59C-4F09-FEFE-0464-FC2CFA2D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Arial Nova Light" panose="020B0304020202020204" pitchFamily="34" charset="0"/>
                <a:ea typeface="Lato ExtraLight" panose="020F0502020204030203" pitchFamily="34" charset="0"/>
                <a:cs typeface="Lato Light" panose="020F0402020204030203" pitchFamily="34" charset="0"/>
              </a:rPr>
              <a:t>Check, mate!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A72E3-700F-7BF6-FD60-45A7242F9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 Assessment at Tucson Water</a:t>
            </a:r>
          </a:p>
        </p:txBody>
      </p:sp>
      <p:pic>
        <p:nvPicPr>
          <p:cNvPr id="12" name="Picture Placeholder 11" descr="A cat drinking water&#10;&#10;AI-generated content may be incorrect.">
            <a:extLst>
              <a:ext uri="{FF2B5EF4-FFF2-40B4-BE49-F238E27FC236}">
                <a16:creationId xmlns:a16="http://schemas.microsoft.com/office/drawing/2014/main" id="{ACCC90FB-9215-EEAA-EA3F-7493B1F3446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28141"/>
            <a:ext cx="12192000" cy="6424613"/>
          </a:xfrm>
        </p:spPr>
      </p:pic>
    </p:spTree>
    <p:extLst>
      <p:ext uri="{BB962C8B-B14F-4D97-AF65-F5344CB8AC3E}">
        <p14:creationId xmlns:p14="http://schemas.microsoft.com/office/powerpoint/2010/main" val="238304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58961-EA97-E2E4-EA97-B6BEA21A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B028-92EC-F3BF-ABB2-D24F09F5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85" y="232707"/>
            <a:ext cx="4788309" cy="748393"/>
          </a:xfrm>
        </p:spPr>
        <p:txBody>
          <a:bodyPr anchor="t">
            <a:noAutofit/>
          </a:bodyPr>
          <a:lstStyle/>
          <a:p>
            <a:r>
              <a:rPr lang="en-US" sz="3600" dirty="0"/>
              <a:t>Pre-EAM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FA269-3185-BFA0-429E-B3EA00409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848" y="1350432"/>
            <a:ext cx="4627385" cy="48646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Linear Assets</a:t>
            </a:r>
          </a:p>
          <a:p>
            <a:pPr lvl="1"/>
            <a:r>
              <a:rPr lang="en-US" sz="2600" dirty="0" err="1"/>
              <a:t>VodaAi</a:t>
            </a:r>
            <a:r>
              <a:rPr lang="en-US" sz="2600" dirty="0"/>
              <a:t>*</a:t>
            </a:r>
          </a:p>
          <a:p>
            <a:pPr lvl="1"/>
            <a:r>
              <a:rPr lang="en-US" sz="2600" dirty="0"/>
              <a:t>Large Diameter Pipeline Condition Monitoring (2006-Present)*</a:t>
            </a:r>
            <a:endParaRPr lang="en-US" sz="2800" dirty="0"/>
          </a:p>
          <a:p>
            <a:r>
              <a:rPr lang="en-US" sz="2800" dirty="0"/>
              <a:t>Vertical Assets</a:t>
            </a:r>
          </a:p>
          <a:p>
            <a:pPr lvl="1"/>
            <a:r>
              <a:rPr lang="en-US" sz="2600" dirty="0"/>
              <a:t>Reservoirs</a:t>
            </a:r>
          </a:p>
          <a:p>
            <a:pPr lvl="1"/>
            <a:r>
              <a:rPr lang="en-US" sz="2600" dirty="0"/>
              <a:t>Pressure Tanks</a:t>
            </a:r>
          </a:p>
          <a:p>
            <a:pPr lvl="1"/>
            <a:r>
              <a:rPr lang="en-US" sz="2600" dirty="0"/>
              <a:t>Boosters/PRVs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Placeholder 5" descr="A raccoon in a pond&#10;&#10;AI-generated content may be incorrect.">
            <a:extLst>
              <a:ext uri="{FF2B5EF4-FFF2-40B4-BE49-F238E27FC236}">
                <a16:creationId xmlns:a16="http://schemas.microsoft.com/office/drawing/2014/main" id="{5C42DBD3-8C3D-FBF4-322B-D3F4F67C8C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D634C-A860-88BD-5457-37A563601976}"/>
              </a:ext>
            </a:extLst>
          </p:cNvPr>
          <p:cNvSpPr txBox="1"/>
          <p:nvPr/>
        </p:nvSpPr>
        <p:spPr>
          <a:xfrm>
            <a:off x="3218165" y="5507568"/>
            <a:ext cx="26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*Ongoing programs</a:t>
            </a:r>
          </a:p>
        </p:txBody>
      </p:sp>
    </p:spTree>
    <p:extLst>
      <p:ext uri="{BB962C8B-B14F-4D97-AF65-F5344CB8AC3E}">
        <p14:creationId xmlns:p14="http://schemas.microsoft.com/office/powerpoint/2010/main" val="233250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6DC6-68F7-9570-1768-0E010AC00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48" y="487020"/>
            <a:ext cx="4325461" cy="748393"/>
          </a:xfrm>
        </p:spPr>
        <p:txBody>
          <a:bodyPr anchor="t">
            <a:normAutofit/>
          </a:bodyPr>
          <a:lstStyle/>
          <a:p>
            <a:r>
              <a:rPr lang="en-US" sz="4400" dirty="0"/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27560-8951-538D-D0F4-93DB3B799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848" y="1350432"/>
            <a:ext cx="4627385" cy="486467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800" dirty="0"/>
              <a:t>Use the EAM module to measure the condition of our assets</a:t>
            </a:r>
          </a:p>
          <a:p>
            <a:r>
              <a:rPr lang="en-US" sz="2800" dirty="0">
                <a:latin typeface="Lato Bold"/>
                <a:ea typeface="Lato Bold"/>
                <a:cs typeface="Lato Bold"/>
              </a:rPr>
              <a:t>Leverage our in-house knowledge, skills &amp; abilities </a:t>
            </a:r>
          </a:p>
          <a:p>
            <a:r>
              <a:rPr lang="en-US" sz="2800" dirty="0"/>
              <a:t>Connect to other asset work (work orders, PMs, etc.)</a:t>
            </a:r>
          </a:p>
          <a:p>
            <a:r>
              <a:rPr lang="en-US" sz="2800" dirty="0"/>
              <a:t>Centralize the condition information</a:t>
            </a:r>
          </a:p>
          <a:p>
            <a:r>
              <a:rPr lang="en-US" sz="2800" dirty="0"/>
              <a:t>Standardize the condition collection process</a:t>
            </a:r>
          </a:p>
          <a:p>
            <a:r>
              <a:rPr lang="en-US" sz="2800" dirty="0">
                <a:latin typeface="Lato Bold"/>
                <a:ea typeface="Lato Bold"/>
                <a:cs typeface="Lato Bold"/>
              </a:rPr>
              <a:t>Expand the overall use of EAM</a:t>
            </a:r>
          </a:p>
          <a:p>
            <a:r>
              <a:rPr lang="en-US" sz="2800" dirty="0"/>
              <a:t>Set us up for RCM (inform design, operation, maintenance)</a:t>
            </a:r>
            <a:endParaRPr lang="en-US" sz="2600" dirty="0"/>
          </a:p>
          <a:p>
            <a:endParaRPr lang="en-US" sz="2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7987C3-5AEE-65A4-051F-CCC737D7A2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62318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FE04A-C881-0596-3DFF-32006371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51DAA-D4E1-097F-E6E4-0869BF277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ea typeface="Lato ExtraLight" panose="020F0502020204030203" pitchFamily="34" charset="0"/>
              </a:rPr>
              <a:t>Prepping Pros</a:t>
            </a:r>
            <a:endParaRPr lang="en-US" sz="8000" dirty="0">
              <a:latin typeface="Lato Light" panose="020F0402020204030203" pitchFamily="34" charset="0"/>
              <a:ea typeface="Lato ExtraLight" panose="020F05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38C82-F761-0FD5-2A50-44DB9460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Leading up to the new approach</a:t>
            </a:r>
          </a:p>
        </p:txBody>
      </p:sp>
      <p:pic>
        <p:nvPicPr>
          <p:cNvPr id="12" name="Picture Placeholder 11" descr="A cat drinking water&#10;&#10;AI-generated content may be incorrect.">
            <a:extLst>
              <a:ext uri="{FF2B5EF4-FFF2-40B4-BE49-F238E27FC236}">
                <a16:creationId xmlns:a16="http://schemas.microsoft.com/office/drawing/2014/main" id="{CCAC451E-FDD7-C925-1572-06F13B20F49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12192000" cy="6424613"/>
          </a:xfrm>
        </p:spPr>
      </p:pic>
    </p:spTree>
    <p:extLst>
      <p:ext uri="{BB962C8B-B14F-4D97-AF65-F5344CB8AC3E}">
        <p14:creationId xmlns:p14="http://schemas.microsoft.com/office/powerpoint/2010/main" val="83863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7397-B661-4221-9F56-F2D1A7639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5F4B-B6D5-6992-9513-D6666872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48" y="487020"/>
            <a:ext cx="7531611" cy="748393"/>
          </a:xfrm>
        </p:spPr>
        <p:txBody>
          <a:bodyPr anchor="t">
            <a:normAutofit/>
          </a:bodyPr>
          <a:lstStyle/>
          <a:p>
            <a:r>
              <a:rPr lang="en-US" sz="4400" dirty="0">
                <a:latin typeface="Arial Nova Light" panose="020B0304020202020204" pitchFamily="34" charset="0"/>
                <a:ea typeface="Lato Light"/>
                <a:cs typeface="Lato Light"/>
              </a:rPr>
              <a:t>Asset Class Identification</a:t>
            </a:r>
            <a:endParaRPr lang="en-US" sz="4400" dirty="0">
              <a:latin typeface="Arial Nova Light" panose="020B03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3C120-E92E-FC95-AB3F-DC80D24E0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6564" y="1465451"/>
            <a:ext cx="4934659" cy="18538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ea typeface="Lato Bold"/>
                <a:cs typeface="Lato Bold"/>
              </a:rPr>
              <a:t>How many classes?</a:t>
            </a:r>
          </a:p>
          <a:p>
            <a:r>
              <a:rPr lang="en-US" sz="2400" dirty="0">
                <a:ea typeface="Lato Bold"/>
                <a:cs typeface="Lato Bold"/>
              </a:rPr>
              <a:t>90 Total Asset Classes</a:t>
            </a:r>
          </a:p>
          <a:p>
            <a:pPr lvl="1"/>
            <a:r>
              <a:rPr lang="en-US" sz="2200" dirty="0">
                <a:ea typeface="Lato Bold"/>
                <a:cs typeface="Lato Bold"/>
              </a:rPr>
              <a:t>35 Potential Assets</a:t>
            </a:r>
          </a:p>
          <a:p>
            <a:pPr lvl="2"/>
            <a:r>
              <a:rPr lang="en-US" sz="2000" dirty="0">
                <a:ea typeface="Lato Bold"/>
                <a:cs typeface="Lato Bold"/>
              </a:rPr>
              <a:t>3 Asset Classes for POC </a:t>
            </a:r>
          </a:p>
          <a:p>
            <a:pPr lvl="3"/>
            <a:r>
              <a:rPr lang="en-US" sz="1800" dirty="0">
                <a:ea typeface="Lato Bold"/>
                <a:cs typeface="Lato Bold"/>
              </a:rPr>
              <a:t>Pump, Motor, Well</a:t>
            </a:r>
          </a:p>
          <a:p>
            <a:pPr lvl="1"/>
            <a:endParaRPr lang="en-US" sz="2600" dirty="0">
              <a:ea typeface="Lato Bold"/>
              <a:cs typeface="Lato Bold"/>
            </a:endParaRPr>
          </a:p>
          <a:p>
            <a:pPr marL="0" indent="0">
              <a:buNone/>
            </a:pPr>
            <a:endParaRPr lang="en-US" sz="2800" dirty="0">
              <a:ea typeface="Lato Bold"/>
              <a:cs typeface="Lato Bold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654EDCB4-D125-D934-BB78-63A4FDFB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3880" y="54864"/>
            <a:ext cx="3953256" cy="6363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E5C80-D5E4-6104-0C71-215B3AD1F4AF}"/>
              </a:ext>
            </a:extLst>
          </p:cNvPr>
          <p:cNvSpPr txBox="1"/>
          <p:nvPr/>
        </p:nvSpPr>
        <p:spPr>
          <a:xfrm>
            <a:off x="3735007" y="1465451"/>
            <a:ext cx="4312631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002669"/>
              </a:solidFill>
              <a:latin typeface="Lato"/>
              <a:ea typeface="Lato"/>
              <a:cs typeface="Lato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7D176-6B86-E237-42A9-69D8356D6DD2}"/>
              </a:ext>
            </a:extLst>
          </p:cNvPr>
          <p:cNvSpPr txBox="1"/>
          <p:nvPr/>
        </p:nvSpPr>
        <p:spPr>
          <a:xfrm>
            <a:off x="286565" y="3684495"/>
            <a:ext cx="4934658" cy="243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62762"/>
                </a:solidFill>
                <a:effectLst/>
                <a:uLnTx/>
                <a:uFillTx/>
                <a:latin typeface="Arial Nova Light" panose="020B0304020202020204" pitchFamily="34" charset="0"/>
                <a:ea typeface="Lato Bold"/>
                <a:cs typeface="Lato Bold"/>
              </a:rPr>
              <a:t>How did we decide on these three?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2762"/>
                </a:solidFill>
                <a:effectLst/>
                <a:uLnTx/>
                <a:uFillTx/>
                <a:latin typeface="Arial Nova Light" panose="020B0304020202020204" pitchFamily="34" charset="0"/>
                <a:ea typeface="Lato Bold"/>
                <a:cs typeface="Lato Bold"/>
              </a:rPr>
              <a:t>Class Criticality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62762"/>
                </a:solidFill>
                <a:latin typeface="Arial Nova Light" panose="020B0304020202020204" pitchFamily="34" charset="0"/>
                <a:ea typeface="Lato Bold"/>
                <a:cs typeface="Lato Bold"/>
              </a:rPr>
              <a:t>High Volume Failures (pump/motor)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62762"/>
                </a:solidFill>
                <a:latin typeface="Arial Nova Light" panose="020B0304020202020204" pitchFamily="34" charset="0"/>
                <a:ea typeface="Lato Bold"/>
                <a:cs typeface="Lato Bold"/>
              </a:rPr>
              <a:t>Aging Infrastructure (deep wells)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62762"/>
              </a:solidFill>
              <a:effectLst/>
              <a:uLnTx/>
              <a:uFillTx/>
              <a:latin typeface="Arial Nova Light" panose="020B0304020202020204" pitchFamily="34" charset="0"/>
              <a:ea typeface="Lato Bold"/>
              <a:cs typeface="Lato Bold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62762"/>
              </a:solidFill>
              <a:effectLst/>
              <a:uLnTx/>
              <a:uFillTx/>
              <a:latin typeface="Arial Nova Light" panose="020B0304020202020204" pitchFamily="34" charset="0"/>
              <a:ea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4121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A05C-2B13-9824-83A5-5ACEDF71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PoC Timeline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C36D50A-10AC-E7FF-95E2-76B0D951F75E}"/>
              </a:ext>
            </a:extLst>
          </p:cNvPr>
          <p:cNvGraphicFramePr/>
          <p:nvPr/>
        </p:nvGraphicFramePr>
        <p:xfrm>
          <a:off x="165370" y="2083982"/>
          <a:ext cx="11712102" cy="2128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2861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7A554-6C2F-3D3B-9B56-9BB3F166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C57213-416F-0BBB-21DD-9DCAF1D9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ea typeface="Lato ExtraLight" panose="020F0502020204030203" pitchFamily="34" charset="0"/>
              </a:rPr>
              <a:t>Some Assembly </a:t>
            </a:r>
            <a:r>
              <a:rPr lang="en-US" sz="5400" dirty="0">
                <a:ea typeface="Lato ExtraLight" panose="020F0502020204030203" pitchFamily="34" charset="0"/>
              </a:rPr>
              <a:t>Required</a:t>
            </a:r>
            <a:endParaRPr lang="en-US" sz="7200" dirty="0">
              <a:latin typeface="Lato Light" panose="020F0402020204030203" pitchFamily="34" charset="0"/>
              <a:ea typeface="Lato ExtraLight" panose="020F05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82FEA-651C-CEF9-469B-E0F351D27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SMEs and Configuration </a:t>
            </a:r>
          </a:p>
        </p:txBody>
      </p:sp>
      <p:pic>
        <p:nvPicPr>
          <p:cNvPr id="12" name="Picture Placeholder 11" descr="A cat drinking water&#10;&#10;AI-generated content may be incorrect.">
            <a:extLst>
              <a:ext uri="{FF2B5EF4-FFF2-40B4-BE49-F238E27FC236}">
                <a16:creationId xmlns:a16="http://schemas.microsoft.com/office/drawing/2014/main" id="{CEA5A816-7B0B-E102-5644-A51AF67831C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2482"/>
            <a:ext cx="12192000" cy="6424613"/>
          </a:xfrm>
        </p:spPr>
      </p:pic>
    </p:spTree>
    <p:extLst>
      <p:ext uri="{BB962C8B-B14F-4D97-AF65-F5344CB8AC3E}">
        <p14:creationId xmlns:p14="http://schemas.microsoft.com/office/powerpoint/2010/main" val="1990537347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c0c9e-a015-4fad-bb0b-963cf99085d4">
      <Terms xmlns="http://schemas.microsoft.com/office/infopath/2007/PartnerControls"/>
    </lcf76f155ced4ddcb4097134ff3c332f>
    <TaxCatchAll xmlns="86b2adf6-b113-41ce-b5e0-e93258f09f2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0E1ED57D8F148A26DF3A7F6AEE78C" ma:contentTypeVersion="10" ma:contentTypeDescription="Create a new document." ma:contentTypeScope="" ma:versionID="2ef5fc3a1da57743eb2bd8fcfe730df2">
  <xsd:schema xmlns:xsd="http://www.w3.org/2001/XMLSchema" xmlns:xs="http://www.w3.org/2001/XMLSchema" xmlns:p="http://schemas.microsoft.com/office/2006/metadata/properties" xmlns:ns2="31ec0c9e-a015-4fad-bb0b-963cf99085d4" xmlns:ns3="86b2adf6-b113-41ce-b5e0-e93258f09f20" targetNamespace="http://schemas.microsoft.com/office/2006/metadata/properties" ma:root="true" ma:fieldsID="6ad91d15df031dc2d01627f5812596b1" ns2:_="" ns3:_="">
    <xsd:import namespace="31ec0c9e-a015-4fad-bb0b-963cf99085d4"/>
    <xsd:import namespace="86b2adf6-b113-41ce-b5e0-e93258f0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0c9e-a015-4fad-bb0b-963cf9908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2adf6-b113-41ce-b5e0-e93258f09f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5f57ca-1d91-4c93-97c8-5560add0728c}" ma:internalName="TaxCatchAll" ma:showField="CatchAllData" ma:web="86b2adf6-b113-41ce-b5e0-e93258f0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A8B816-AD11-479E-8E71-ED08DF024093}">
  <ds:schemaRefs>
    <ds:schemaRef ds:uri="http://schemas.microsoft.com/office/2006/metadata/properties"/>
    <ds:schemaRef ds:uri="http://schemas.microsoft.com/office/infopath/2007/PartnerControls"/>
    <ds:schemaRef ds:uri="c5311e81-96e1-4ec3-b070-67c9cac7b5da"/>
    <ds:schemaRef ds:uri="c82dabe8-4934-4051-8f9f-7f122b23e215"/>
    <ds:schemaRef ds:uri="244505e7-ba53-439f-a8b3-5bcc84ae8196"/>
  </ds:schemaRefs>
</ds:datastoreItem>
</file>

<file path=customXml/itemProps2.xml><?xml version="1.0" encoding="utf-8"?>
<ds:datastoreItem xmlns:ds="http://schemas.openxmlformats.org/officeDocument/2006/customXml" ds:itemID="{8A9271BB-DC71-4C3E-B145-9E548E4673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F6E352-A870-4E37-B775-4F37552ABEE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</TotalTime>
  <Words>582</Words>
  <Application>Microsoft Office PowerPoint</Application>
  <PresentationFormat>Widescreen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Nova</vt:lpstr>
      <vt:lpstr>Arial Nova Light</vt:lpstr>
      <vt:lpstr>Calibri</vt:lpstr>
      <vt:lpstr>Lato</vt:lpstr>
      <vt:lpstr>Lato Bold</vt:lpstr>
      <vt:lpstr>Lato ExtraLight</vt:lpstr>
      <vt:lpstr>Lato Light</vt:lpstr>
      <vt:lpstr>Lato Medium</vt:lpstr>
      <vt:lpstr>Lato regular</vt:lpstr>
      <vt:lpstr>Lato Thin</vt:lpstr>
      <vt:lpstr>Streamline 2024</vt:lpstr>
      <vt:lpstr>Start, Structure, Succeed: Developing a Water Asset Program in Hexagon EAM</vt:lpstr>
      <vt:lpstr>Agenda</vt:lpstr>
      <vt:lpstr>Check, mate!</vt:lpstr>
      <vt:lpstr>Pre-EAM Methodology</vt:lpstr>
      <vt:lpstr>Goals</vt:lpstr>
      <vt:lpstr>Prepping Pros</vt:lpstr>
      <vt:lpstr>Asset Class Identification</vt:lpstr>
      <vt:lpstr>PoC Timeline</vt:lpstr>
      <vt:lpstr>Some Assembly Required</vt:lpstr>
      <vt:lpstr>Subject Matter Experts</vt:lpstr>
      <vt:lpstr>PowerPoint Presentation</vt:lpstr>
      <vt:lpstr>Workflow</vt:lpstr>
      <vt:lpstr>Measure Twice, Assess Once</vt:lpstr>
      <vt:lpstr>Assessments</vt:lpstr>
      <vt:lpstr>Dashboard</vt:lpstr>
      <vt:lpstr>Let’s Go!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Amanda Jones</cp:lastModifiedBy>
  <cp:revision>37</cp:revision>
  <dcterms:created xsi:type="dcterms:W3CDTF">2023-03-14T15:41:55Z</dcterms:created>
  <dcterms:modified xsi:type="dcterms:W3CDTF">2026-02-06T22:38:56Z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0x01010009E0E1ED57D8F148A26DF3A7F6AEE78C</vt:lpwstr>
  </property>
  <property fmtid="{D5CDD505-2E9C-101B-9397-08002B2CF9AE}" pid="3" name="MediaServiceImageTags">
    <vt:lpwstr/>
  </property>
</Properties>
</file>