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1" r:id="rId5"/>
    <p:sldId id="262" r:id="rId6"/>
    <p:sldId id="272" r:id="rId7"/>
    <p:sldId id="275" r:id="rId8"/>
    <p:sldId id="274" r:id="rId9"/>
    <p:sldId id="1840" r:id="rId10"/>
    <p:sldId id="1842" r:id="rId11"/>
    <p:sldId id="1843" r:id="rId12"/>
    <p:sldId id="1844" r:id="rId13"/>
    <p:sldId id="1846" r:id="rId14"/>
    <p:sldId id="1845" r:id="rId15"/>
    <p:sldId id="1839" r:id="rId16"/>
    <p:sldId id="183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F85CB-39B0-4CD0-9AFF-D1EEB5B1A638}" v="63" dt="2026-01-20T17:36:24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6"/>
    <p:restoredTop sz="94694"/>
  </p:normalViewPr>
  <p:slideViewPr>
    <p:cSldViewPr snapToGrid="0">
      <p:cViewPr varScale="1">
        <p:scale>
          <a:sx n="51" d="100"/>
          <a:sy n="51" d="100"/>
        </p:scale>
        <p:origin x="8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Gager" userId="edcae6e21bb48630" providerId="LiveId" clId="{20E985F7-ED26-404B-A8C1-B77F0CF4D42E}"/>
    <pc:docChg chg="undo custSel addSld delSld modSld sldOrd">
      <pc:chgData name="Andy Gager" userId="edcae6e21bb48630" providerId="LiveId" clId="{20E985F7-ED26-404B-A8C1-B77F0CF4D42E}" dt="2026-01-20T17:36:39.541" v="1584" actId="1076"/>
      <pc:docMkLst>
        <pc:docMk/>
      </pc:docMkLst>
      <pc:sldChg chg="del">
        <pc:chgData name="Andy Gager" userId="edcae6e21bb48630" providerId="LiveId" clId="{20E985F7-ED26-404B-A8C1-B77F0CF4D42E}" dt="2026-01-20T17:21:44.572" v="1135" actId="2696"/>
        <pc:sldMkLst>
          <pc:docMk/>
          <pc:sldMk cId="809465056" sldId="259"/>
        </pc:sldMkLst>
      </pc:sldChg>
      <pc:sldChg chg="del">
        <pc:chgData name="Andy Gager" userId="edcae6e21bb48630" providerId="LiveId" clId="{20E985F7-ED26-404B-A8C1-B77F0CF4D42E}" dt="2026-01-20T17:01:07.347" v="631" actId="2696"/>
        <pc:sldMkLst>
          <pc:docMk/>
          <pc:sldMk cId="3338242940" sldId="260"/>
        </pc:sldMkLst>
      </pc:sldChg>
      <pc:sldChg chg="delSp modSp mod">
        <pc:chgData name="Andy Gager" userId="edcae6e21bb48630" providerId="LiveId" clId="{20E985F7-ED26-404B-A8C1-B77F0CF4D42E}" dt="2026-01-20T17:35:13.855" v="1581" actId="20577"/>
        <pc:sldMkLst>
          <pc:docMk/>
          <pc:sldMk cId="3370251693" sldId="262"/>
        </pc:sldMkLst>
        <pc:spChg chg="mod">
          <ac:chgData name="Andy Gager" userId="edcae6e21bb48630" providerId="LiveId" clId="{20E985F7-ED26-404B-A8C1-B77F0CF4D42E}" dt="2026-01-20T17:34:57.926" v="1559" actId="207"/>
          <ac:spMkLst>
            <pc:docMk/>
            <pc:sldMk cId="3370251693" sldId="262"/>
            <ac:spMk id="33" creationId="{D77E1590-793B-20EA-EEFC-9BF1A519133F}"/>
          </ac:spMkLst>
        </pc:spChg>
        <pc:spChg chg="mod">
          <ac:chgData name="Andy Gager" userId="edcae6e21bb48630" providerId="LiveId" clId="{20E985F7-ED26-404B-A8C1-B77F0CF4D42E}" dt="2026-01-20T17:35:13.855" v="1581" actId="20577"/>
          <ac:spMkLst>
            <pc:docMk/>
            <pc:sldMk cId="3370251693" sldId="262"/>
            <ac:spMk id="34" creationId="{D46CFCBF-93AC-1CB0-E8C7-0443F75BB81F}"/>
          </ac:spMkLst>
        </pc:spChg>
        <pc:spChg chg="mod">
          <ac:chgData name="Andy Gager" userId="edcae6e21bb48630" providerId="LiveId" clId="{20E985F7-ED26-404B-A8C1-B77F0CF4D42E}" dt="2026-01-20T17:34:40.736" v="1557" actId="255"/>
          <ac:spMkLst>
            <pc:docMk/>
            <pc:sldMk cId="3370251693" sldId="262"/>
            <ac:spMk id="35" creationId="{B4CA1BC0-DFE6-DB8F-25CA-8EEA37054854}"/>
          </ac:spMkLst>
        </pc:spChg>
        <pc:spChg chg="mod">
          <ac:chgData name="Andy Gager" userId="edcae6e21bb48630" providerId="LiveId" clId="{20E985F7-ED26-404B-A8C1-B77F0CF4D42E}" dt="2026-01-20T17:32:36.636" v="1419" actId="14100"/>
          <ac:spMkLst>
            <pc:docMk/>
            <pc:sldMk cId="3370251693" sldId="262"/>
            <ac:spMk id="36" creationId="{73A98054-FF4A-79DC-2D95-C455F21DB1C9}"/>
          </ac:spMkLst>
        </pc:spChg>
        <pc:spChg chg="mod">
          <ac:chgData name="Andy Gager" userId="edcae6e21bb48630" providerId="LiveId" clId="{20E985F7-ED26-404B-A8C1-B77F0CF4D42E}" dt="2026-01-20T17:34:32.437" v="1555" actId="255"/>
          <ac:spMkLst>
            <pc:docMk/>
            <pc:sldMk cId="3370251693" sldId="262"/>
            <ac:spMk id="37" creationId="{85B07CC0-5A76-C06C-BFAD-3A21214ADE8C}"/>
          </ac:spMkLst>
        </pc:spChg>
        <pc:spChg chg="mod">
          <ac:chgData name="Andy Gager" userId="edcae6e21bb48630" providerId="LiveId" clId="{20E985F7-ED26-404B-A8C1-B77F0CF4D42E}" dt="2026-01-20T17:33:24.412" v="1491" actId="113"/>
          <ac:spMkLst>
            <pc:docMk/>
            <pc:sldMk cId="3370251693" sldId="262"/>
            <ac:spMk id="38" creationId="{C9037A58-38B6-AC5C-F393-E7854347266B}"/>
          </ac:spMkLst>
        </pc:spChg>
        <pc:spChg chg="mod">
          <ac:chgData name="Andy Gager" userId="edcae6e21bb48630" providerId="LiveId" clId="{20E985F7-ED26-404B-A8C1-B77F0CF4D42E}" dt="2026-01-20T17:34:22.706" v="1553" actId="255"/>
          <ac:spMkLst>
            <pc:docMk/>
            <pc:sldMk cId="3370251693" sldId="262"/>
            <ac:spMk id="39" creationId="{D7D5CFF0-1EA1-1572-877B-86CD4AC97B62}"/>
          </ac:spMkLst>
        </pc:spChg>
        <pc:spChg chg="mod">
          <ac:chgData name="Andy Gager" userId="edcae6e21bb48630" providerId="LiveId" clId="{20E985F7-ED26-404B-A8C1-B77F0CF4D42E}" dt="2026-01-20T17:33:54.300" v="1547" actId="113"/>
          <ac:spMkLst>
            <pc:docMk/>
            <pc:sldMk cId="3370251693" sldId="262"/>
            <ac:spMk id="40" creationId="{1D5D9C0D-F5CB-1FDF-4E06-F5834BE2C1A3}"/>
          </ac:spMkLst>
        </pc:spChg>
        <pc:spChg chg="mod">
          <ac:chgData name="Andy Gager" userId="edcae6e21bb48630" providerId="LiveId" clId="{20E985F7-ED26-404B-A8C1-B77F0CF4D42E}" dt="2026-01-20T17:34:12.674" v="1551" actId="255"/>
          <ac:spMkLst>
            <pc:docMk/>
            <pc:sldMk cId="3370251693" sldId="262"/>
            <ac:spMk id="41" creationId="{7326449A-2BC7-0BC4-6594-922F51997BF2}"/>
          </ac:spMkLst>
        </pc:spChg>
        <pc:spChg chg="del">
          <ac:chgData name="Andy Gager" userId="edcae6e21bb48630" providerId="LiveId" clId="{20E985F7-ED26-404B-A8C1-B77F0CF4D42E}" dt="2026-01-20T17:33:57.328" v="1548" actId="478"/>
          <ac:spMkLst>
            <pc:docMk/>
            <pc:sldMk cId="3370251693" sldId="262"/>
            <ac:spMk id="42" creationId="{4D7585BA-5F21-75D3-B4EA-F047C1834062}"/>
          </ac:spMkLst>
        </pc:spChg>
        <pc:spChg chg="del">
          <ac:chgData name="Andy Gager" userId="edcae6e21bb48630" providerId="LiveId" clId="{20E985F7-ED26-404B-A8C1-B77F0CF4D42E}" dt="2026-01-20T17:34:00.418" v="1549" actId="478"/>
          <ac:spMkLst>
            <pc:docMk/>
            <pc:sldMk cId="3370251693" sldId="262"/>
            <ac:spMk id="43" creationId="{91E9AC55-B4AA-77AA-5B0A-5406F6AB961D}"/>
          </ac:spMkLst>
        </pc:spChg>
      </pc:sldChg>
      <pc:sldChg chg="del">
        <pc:chgData name="Andy Gager" userId="edcae6e21bb48630" providerId="LiveId" clId="{20E985F7-ED26-404B-A8C1-B77F0CF4D42E}" dt="2026-01-20T16:52:09.646" v="403" actId="2696"/>
        <pc:sldMkLst>
          <pc:docMk/>
          <pc:sldMk cId="3016851952" sldId="263"/>
        </pc:sldMkLst>
      </pc:sldChg>
      <pc:sldChg chg="del">
        <pc:chgData name="Andy Gager" userId="edcae6e21bb48630" providerId="LiveId" clId="{20E985F7-ED26-404B-A8C1-B77F0CF4D42E}" dt="2026-01-20T16:52:13.290" v="404" actId="2696"/>
        <pc:sldMkLst>
          <pc:docMk/>
          <pc:sldMk cId="3668397676" sldId="264"/>
        </pc:sldMkLst>
      </pc:sldChg>
      <pc:sldChg chg="modSp add del mod">
        <pc:chgData name="Andy Gager" userId="edcae6e21bb48630" providerId="LiveId" clId="{20E985F7-ED26-404B-A8C1-B77F0CF4D42E}" dt="2026-01-20T17:36:39.541" v="1584" actId="1076"/>
        <pc:sldMkLst>
          <pc:docMk/>
          <pc:sldMk cId="3506056252" sldId="265"/>
        </pc:sldMkLst>
        <pc:spChg chg="mod">
          <ac:chgData name="Andy Gager" userId="edcae6e21bb48630" providerId="LiveId" clId="{20E985F7-ED26-404B-A8C1-B77F0CF4D42E}" dt="2026-01-20T17:36:31.090" v="1583" actId="1076"/>
          <ac:spMkLst>
            <pc:docMk/>
            <pc:sldMk cId="3506056252" sldId="265"/>
            <ac:spMk id="13" creationId="{44A59DFE-36E4-0FB0-9DE4-15380BB95F69}"/>
          </ac:spMkLst>
        </pc:spChg>
        <pc:spChg chg="mod">
          <ac:chgData name="Andy Gager" userId="edcae6e21bb48630" providerId="LiveId" clId="{20E985F7-ED26-404B-A8C1-B77F0CF4D42E}" dt="2026-01-20T17:36:39.541" v="1584" actId="1076"/>
          <ac:spMkLst>
            <pc:docMk/>
            <pc:sldMk cId="3506056252" sldId="265"/>
            <ac:spMk id="14" creationId="{1F54F2DF-B702-9AB1-3D74-866A8BDB6F96}"/>
          </ac:spMkLst>
        </pc:spChg>
      </pc:sldChg>
      <pc:sldChg chg="del">
        <pc:chgData name="Andy Gager" userId="edcae6e21bb48630" providerId="LiveId" clId="{20E985F7-ED26-404B-A8C1-B77F0CF4D42E}" dt="2026-01-20T16:52:02.923" v="402" actId="2696"/>
        <pc:sldMkLst>
          <pc:docMk/>
          <pc:sldMk cId="3740707238" sldId="266"/>
        </pc:sldMkLst>
      </pc:sldChg>
      <pc:sldChg chg="del">
        <pc:chgData name="Andy Gager" userId="edcae6e21bb48630" providerId="LiveId" clId="{20E985F7-ED26-404B-A8C1-B77F0CF4D42E}" dt="2026-01-20T17:21:44.572" v="1135" actId="2696"/>
        <pc:sldMkLst>
          <pc:docMk/>
          <pc:sldMk cId="2083065234" sldId="267"/>
        </pc:sldMkLst>
      </pc:sldChg>
      <pc:sldChg chg="modSp mod">
        <pc:chgData name="Andy Gager" userId="edcae6e21bb48630" providerId="LiveId" clId="{20E985F7-ED26-404B-A8C1-B77F0CF4D42E}" dt="2026-01-20T17:30:32.363" v="1337" actId="255"/>
        <pc:sldMkLst>
          <pc:docMk/>
          <pc:sldMk cId="3138989344" sldId="271"/>
        </pc:sldMkLst>
        <pc:spChg chg="mod">
          <ac:chgData name="Andy Gager" userId="edcae6e21bb48630" providerId="LiveId" clId="{20E985F7-ED26-404B-A8C1-B77F0CF4D42E}" dt="2026-01-20T17:30:32.363" v="1337" actId="255"/>
          <ac:spMkLst>
            <pc:docMk/>
            <pc:sldMk cId="3138989344" sldId="271"/>
            <ac:spMk id="2" creationId="{ABD0E65A-F18D-1EBA-7243-1A868ED299D8}"/>
          </ac:spMkLst>
        </pc:spChg>
      </pc:sldChg>
      <pc:sldChg chg="addSp delSp modSp mod ord modAnim">
        <pc:chgData name="Andy Gager" userId="edcae6e21bb48630" providerId="LiveId" clId="{20E985F7-ED26-404B-A8C1-B77F0CF4D42E}" dt="2026-01-20T16:45:12.166" v="294"/>
        <pc:sldMkLst>
          <pc:docMk/>
          <pc:sldMk cId="215933956" sldId="272"/>
        </pc:sldMkLst>
        <pc:spChg chg="del">
          <ac:chgData name="Andy Gager" userId="edcae6e21bb48630" providerId="LiveId" clId="{20E985F7-ED26-404B-A8C1-B77F0CF4D42E}" dt="2026-01-20T16:43:07.835" v="245" actId="21"/>
          <ac:spMkLst>
            <pc:docMk/>
            <pc:sldMk cId="215933956" sldId="272"/>
            <ac:spMk id="2" creationId="{7AB6B145-E09B-C353-F001-74DFCFE367E3}"/>
          </ac:spMkLst>
        </pc:spChg>
        <pc:spChg chg="add del mod">
          <ac:chgData name="Andy Gager" userId="edcae6e21bb48630" providerId="LiveId" clId="{20E985F7-ED26-404B-A8C1-B77F0CF4D42E}" dt="2026-01-20T16:43:00.238" v="244" actId="21"/>
          <ac:spMkLst>
            <pc:docMk/>
            <pc:sldMk cId="215933956" sldId="272"/>
            <ac:spMk id="3" creationId="{130F254A-7290-D04F-E04A-922F11106167}"/>
          </ac:spMkLst>
        </pc:spChg>
        <pc:spChg chg="mod">
          <ac:chgData name="Andy Gager" userId="edcae6e21bb48630" providerId="LiveId" clId="{20E985F7-ED26-404B-A8C1-B77F0CF4D42E}" dt="2026-01-20T16:44:05.489" v="255" actId="122"/>
          <ac:spMkLst>
            <pc:docMk/>
            <pc:sldMk cId="215933956" sldId="272"/>
            <ac:spMk id="4" creationId="{32ECA9D5-1BF5-0145-2EF4-9BE4B74614A6}"/>
          </ac:spMkLst>
        </pc:spChg>
        <pc:spChg chg="add mod">
          <ac:chgData name="Andy Gager" userId="edcae6e21bb48630" providerId="LiveId" clId="{20E985F7-ED26-404B-A8C1-B77F0CF4D42E}" dt="2026-01-20T16:44:48.911" v="292" actId="1035"/>
          <ac:spMkLst>
            <pc:docMk/>
            <pc:sldMk cId="215933956" sldId="272"/>
            <ac:spMk id="9" creationId="{0ED7C959-46A3-0801-5AC8-F245588E8533}"/>
          </ac:spMkLst>
        </pc:spChg>
        <pc:spChg chg="add mod">
          <ac:chgData name="Andy Gager" userId="edcae6e21bb48630" providerId="LiveId" clId="{20E985F7-ED26-404B-A8C1-B77F0CF4D42E}" dt="2026-01-20T16:44:14.236" v="285" actId="1038"/>
          <ac:spMkLst>
            <pc:docMk/>
            <pc:sldMk cId="215933956" sldId="272"/>
            <ac:spMk id="10" creationId="{24D869B8-F1E3-5443-3D83-3E57E9C0EE24}"/>
          </ac:spMkLst>
        </pc:spChg>
        <pc:spChg chg="add mod">
          <ac:chgData name="Andy Gager" userId="edcae6e21bb48630" providerId="LiveId" clId="{20E985F7-ED26-404B-A8C1-B77F0CF4D42E}" dt="2026-01-20T16:44:14.236" v="285" actId="1038"/>
          <ac:spMkLst>
            <pc:docMk/>
            <pc:sldMk cId="215933956" sldId="272"/>
            <ac:spMk id="11" creationId="{B62D4E0C-0419-8A10-06B7-A60A21DDF9D9}"/>
          </ac:spMkLst>
        </pc:spChg>
        <pc:spChg chg="add mod">
          <ac:chgData name="Andy Gager" userId="edcae6e21bb48630" providerId="LiveId" clId="{20E985F7-ED26-404B-A8C1-B77F0CF4D42E}" dt="2026-01-20T16:44:14.236" v="285" actId="1038"/>
          <ac:spMkLst>
            <pc:docMk/>
            <pc:sldMk cId="215933956" sldId="272"/>
            <ac:spMk id="13" creationId="{6212EEA6-466A-0064-244C-4FA397E97D61}"/>
          </ac:spMkLst>
        </pc:spChg>
        <pc:spChg chg="add del mod">
          <ac:chgData name="Andy Gager" userId="edcae6e21bb48630" providerId="LiveId" clId="{20E985F7-ED26-404B-A8C1-B77F0CF4D42E}" dt="2026-01-20T16:44:01.030" v="254" actId="21"/>
          <ac:spMkLst>
            <pc:docMk/>
            <pc:sldMk cId="215933956" sldId="272"/>
            <ac:spMk id="15" creationId="{ABF569F0-6901-4D3B-FF67-DE063C0E4812}"/>
          </ac:spMkLst>
        </pc:spChg>
        <pc:spChg chg="add del mod">
          <ac:chgData name="Andy Gager" userId="edcae6e21bb48630" providerId="LiveId" clId="{20E985F7-ED26-404B-A8C1-B77F0CF4D42E}" dt="2026-01-20T16:43:12.413" v="246" actId="21"/>
          <ac:spMkLst>
            <pc:docMk/>
            <pc:sldMk cId="215933956" sldId="272"/>
            <ac:spMk id="17" creationId="{E552ABAC-7F53-8BEB-3E3A-5600C86F9D60}"/>
          </ac:spMkLst>
        </pc:spChg>
        <pc:picChg chg="add mod">
          <ac:chgData name="Andy Gager" userId="edcae6e21bb48630" providerId="LiveId" clId="{20E985F7-ED26-404B-A8C1-B77F0CF4D42E}" dt="2026-01-20T16:44:14.236" v="285" actId="1038"/>
          <ac:picMkLst>
            <pc:docMk/>
            <pc:sldMk cId="215933956" sldId="272"/>
            <ac:picMk id="14" creationId="{04C24E06-90C8-CCC8-3DC3-698F1A84ABBD}"/>
          </ac:picMkLst>
        </pc:picChg>
        <pc:cxnChg chg="add mod">
          <ac:chgData name="Andy Gager" userId="edcae6e21bb48630" providerId="LiveId" clId="{20E985F7-ED26-404B-A8C1-B77F0CF4D42E}" dt="2026-01-20T16:44:14.236" v="285" actId="1038"/>
          <ac:cxnSpMkLst>
            <pc:docMk/>
            <pc:sldMk cId="215933956" sldId="272"/>
            <ac:cxnSpMk id="5" creationId="{FCE4A913-2425-B2C5-8FE9-02EA14A4097F}"/>
          </ac:cxnSpMkLst>
        </pc:cxnChg>
        <pc:cxnChg chg="mod">
          <ac:chgData name="Andy Gager" userId="edcae6e21bb48630" providerId="LiveId" clId="{20E985F7-ED26-404B-A8C1-B77F0CF4D42E}" dt="2026-01-20T16:44:14.236" v="285" actId="1038"/>
          <ac:cxnSpMkLst>
            <pc:docMk/>
            <pc:sldMk cId="215933956" sldId="272"/>
            <ac:cxnSpMk id="6" creationId="{4BC964C9-1C9C-08FA-0903-F6343ED3D6AF}"/>
          </ac:cxnSpMkLst>
        </pc:cxnChg>
        <pc:cxnChg chg="add mod">
          <ac:chgData name="Andy Gager" userId="edcae6e21bb48630" providerId="LiveId" clId="{20E985F7-ED26-404B-A8C1-B77F0CF4D42E}" dt="2026-01-20T16:44:44.355" v="289" actId="1035"/>
          <ac:cxnSpMkLst>
            <pc:docMk/>
            <pc:sldMk cId="215933956" sldId="272"/>
            <ac:cxnSpMk id="7" creationId="{C1A8574B-D341-25CE-89DE-8A6D3ED2235A}"/>
          </ac:cxnSpMkLst>
        </pc:cxnChg>
        <pc:cxnChg chg="add mod">
          <ac:chgData name="Andy Gager" userId="edcae6e21bb48630" providerId="LiveId" clId="{20E985F7-ED26-404B-A8C1-B77F0CF4D42E}" dt="2026-01-20T16:44:14.236" v="285" actId="1038"/>
          <ac:cxnSpMkLst>
            <pc:docMk/>
            <pc:sldMk cId="215933956" sldId="272"/>
            <ac:cxnSpMk id="8" creationId="{61EF273C-61ED-7CF3-E66B-2A896E954DD7}"/>
          </ac:cxnSpMkLst>
        </pc:cxnChg>
        <pc:cxnChg chg="mod">
          <ac:chgData name="Andy Gager" userId="edcae6e21bb48630" providerId="LiveId" clId="{20E985F7-ED26-404B-A8C1-B77F0CF4D42E}" dt="2026-01-20T16:44:14.236" v="285" actId="1038"/>
          <ac:cxnSpMkLst>
            <pc:docMk/>
            <pc:sldMk cId="215933956" sldId="272"/>
            <ac:cxnSpMk id="12" creationId="{782632F0-79D9-11CD-A063-AAFC7943D4DE}"/>
          </ac:cxnSpMkLst>
        </pc:cxnChg>
      </pc:sldChg>
      <pc:sldChg chg="addSp delSp modSp mod ord modAnim">
        <pc:chgData name="Andy Gager" userId="edcae6e21bb48630" providerId="LiveId" clId="{20E985F7-ED26-404B-A8C1-B77F0CF4D42E}" dt="2026-01-20T16:41:13.794" v="211" actId="1037"/>
        <pc:sldMkLst>
          <pc:docMk/>
          <pc:sldMk cId="4008229400" sldId="274"/>
        </pc:sldMkLst>
        <pc:spChg chg="mod">
          <ac:chgData name="Andy Gager" userId="edcae6e21bb48630" providerId="LiveId" clId="{20E985F7-ED26-404B-A8C1-B77F0CF4D42E}" dt="2026-01-20T16:40:53.600" v="182" actId="207"/>
          <ac:spMkLst>
            <pc:docMk/>
            <pc:sldMk cId="4008229400" sldId="274"/>
            <ac:spMk id="2" creationId="{5D090F63-8F4D-35FD-7F4F-E540CA99A083}"/>
          </ac:spMkLst>
        </pc:spChg>
        <pc:spChg chg="del">
          <ac:chgData name="Andy Gager" userId="edcae6e21bb48630" providerId="LiveId" clId="{20E985F7-ED26-404B-A8C1-B77F0CF4D42E}" dt="2026-01-20T16:38:47.901" v="160" actId="21"/>
          <ac:spMkLst>
            <pc:docMk/>
            <pc:sldMk cId="4008229400" sldId="274"/>
            <ac:spMk id="3" creationId="{BF8288A1-FABC-4523-1089-C2BCC8E2D381}"/>
          </ac:spMkLst>
        </pc:spChg>
        <pc:spChg chg="del">
          <ac:chgData name="Andy Gager" userId="edcae6e21bb48630" providerId="LiveId" clId="{20E985F7-ED26-404B-A8C1-B77F0CF4D42E}" dt="2026-01-20T16:38:40.480" v="158" actId="21"/>
          <ac:spMkLst>
            <pc:docMk/>
            <pc:sldMk cId="4008229400" sldId="274"/>
            <ac:spMk id="4" creationId="{7390C295-D37F-CB4F-6522-ED1FD71918A5}"/>
          </ac:spMkLst>
        </pc:spChg>
        <pc:spChg chg="add del mod">
          <ac:chgData name="Andy Gager" userId="edcae6e21bb48630" providerId="LiveId" clId="{20E985F7-ED26-404B-A8C1-B77F0CF4D42E}" dt="2026-01-20T16:38:43.702" v="159" actId="21"/>
          <ac:spMkLst>
            <pc:docMk/>
            <pc:sldMk cId="4008229400" sldId="274"/>
            <ac:spMk id="6" creationId="{B4EB882A-7294-FFE9-8E20-A3D34886587E}"/>
          </ac:spMkLst>
        </pc:spChg>
        <pc:spChg chg="add del mod">
          <ac:chgData name="Andy Gager" userId="edcae6e21bb48630" providerId="LiveId" clId="{20E985F7-ED26-404B-A8C1-B77F0CF4D42E}" dt="2026-01-20T16:39:09.907" v="162" actId="21"/>
          <ac:spMkLst>
            <pc:docMk/>
            <pc:sldMk cId="4008229400" sldId="274"/>
            <ac:spMk id="8" creationId="{C778BDF6-013A-3560-8D29-FBBE727DB3BD}"/>
          </ac:spMkLst>
        </pc:spChg>
        <pc:spChg chg="add mod">
          <ac:chgData name="Andy Gager" userId="edcae6e21bb48630" providerId="LiveId" clId="{20E985F7-ED26-404B-A8C1-B77F0CF4D42E}" dt="2026-01-20T16:41:13.794" v="211" actId="1037"/>
          <ac:spMkLst>
            <pc:docMk/>
            <pc:sldMk cId="4008229400" sldId="274"/>
            <ac:spMk id="11" creationId="{BB155E46-74A2-4075-DFD0-474F3E287F07}"/>
          </ac:spMkLst>
        </pc:spChg>
        <pc:spChg chg="add mod">
          <ac:chgData name="Andy Gager" userId="edcae6e21bb48630" providerId="LiveId" clId="{20E985F7-ED26-404B-A8C1-B77F0CF4D42E}" dt="2026-01-20T16:41:00.352" v="183" actId="207"/>
          <ac:spMkLst>
            <pc:docMk/>
            <pc:sldMk cId="4008229400" sldId="274"/>
            <ac:spMk id="12" creationId="{4624B275-9F23-4B95-9507-F912D0A821D1}"/>
          </ac:spMkLst>
        </pc:spChg>
        <pc:picChg chg="add mod ord">
          <ac:chgData name="Andy Gager" userId="edcae6e21bb48630" providerId="LiveId" clId="{20E985F7-ED26-404B-A8C1-B77F0CF4D42E}" dt="2026-01-20T16:39:39.565" v="170" actId="1076"/>
          <ac:picMkLst>
            <pc:docMk/>
            <pc:sldMk cId="4008229400" sldId="274"/>
            <ac:picMk id="9" creationId="{A21711D8-186A-8908-FBAF-2AEF833F0EE2}"/>
          </ac:picMkLst>
        </pc:picChg>
      </pc:sldChg>
      <pc:sldChg chg="addSp delSp modSp mod modAnim">
        <pc:chgData name="Andy Gager" userId="edcae6e21bb48630" providerId="LiveId" clId="{20E985F7-ED26-404B-A8C1-B77F0CF4D42E}" dt="2026-01-20T16:46:23.130" v="304" actId="1076"/>
        <pc:sldMkLst>
          <pc:docMk/>
          <pc:sldMk cId="1366797479" sldId="275"/>
        </pc:sldMkLst>
        <pc:spChg chg="add mod">
          <ac:chgData name="Andy Gager" userId="edcae6e21bb48630" providerId="LiveId" clId="{20E985F7-ED26-404B-A8C1-B77F0CF4D42E}" dt="2026-01-20T16:35:59.129" v="33" actId="207"/>
          <ac:spMkLst>
            <pc:docMk/>
            <pc:sldMk cId="1366797479" sldId="275"/>
            <ac:spMk id="3" creationId="{3A7E849E-14E6-44AE-BECD-15FD47BA0974}"/>
          </ac:spMkLst>
        </pc:spChg>
        <pc:spChg chg="mod">
          <ac:chgData name="Andy Gager" userId="edcae6e21bb48630" providerId="LiveId" clId="{20E985F7-ED26-404B-A8C1-B77F0CF4D42E}" dt="2026-01-20T16:37:35.610" v="93" actId="1076"/>
          <ac:spMkLst>
            <pc:docMk/>
            <pc:sldMk cId="1366797479" sldId="275"/>
            <ac:spMk id="4" creationId="{5E429C40-A540-350F-7BF0-3C2AD818F65C}"/>
          </ac:spMkLst>
        </pc:spChg>
        <pc:spChg chg="del">
          <ac:chgData name="Andy Gager" userId="edcae6e21bb48630" providerId="LiveId" clId="{20E985F7-ED26-404B-A8C1-B77F0CF4D42E}" dt="2026-01-20T16:36:06.666" v="34" actId="21"/>
          <ac:spMkLst>
            <pc:docMk/>
            <pc:sldMk cId="1366797479" sldId="275"/>
            <ac:spMk id="5" creationId="{2EE307A6-7C1D-28FA-9796-A7CEAF278D35}"/>
          </ac:spMkLst>
        </pc:spChg>
        <pc:spChg chg="add del mod">
          <ac:chgData name="Andy Gager" userId="edcae6e21bb48630" providerId="LiveId" clId="{20E985F7-ED26-404B-A8C1-B77F0CF4D42E}" dt="2026-01-20T16:36:13.633" v="35" actId="21"/>
          <ac:spMkLst>
            <pc:docMk/>
            <pc:sldMk cId="1366797479" sldId="275"/>
            <ac:spMk id="7" creationId="{18E30124-A2E9-82EC-D2E1-12580300EC65}"/>
          </ac:spMkLst>
        </pc:spChg>
        <pc:spChg chg="add mod">
          <ac:chgData name="Andy Gager" userId="edcae6e21bb48630" providerId="LiveId" clId="{20E985F7-ED26-404B-A8C1-B77F0CF4D42E}" dt="2026-01-20T16:36:40.742" v="37"/>
          <ac:spMkLst>
            <pc:docMk/>
            <pc:sldMk cId="1366797479" sldId="275"/>
            <ac:spMk id="8" creationId="{566953F2-884A-C4AE-97B3-B12419DEEB81}"/>
          </ac:spMkLst>
        </pc:spChg>
        <pc:spChg chg="add mod">
          <ac:chgData name="Andy Gager" userId="edcae6e21bb48630" providerId="LiveId" clId="{20E985F7-ED26-404B-A8C1-B77F0CF4D42E}" dt="2026-01-20T16:36:40.742" v="37"/>
          <ac:spMkLst>
            <pc:docMk/>
            <pc:sldMk cId="1366797479" sldId="275"/>
            <ac:spMk id="9" creationId="{8A48260B-0DBB-EFD8-64C4-E40F44C6EC80}"/>
          </ac:spMkLst>
        </pc:spChg>
        <pc:spChg chg="add mod">
          <ac:chgData name="Andy Gager" userId="edcae6e21bb48630" providerId="LiveId" clId="{20E985F7-ED26-404B-A8C1-B77F0CF4D42E}" dt="2026-01-20T16:36:40.742" v="37"/>
          <ac:spMkLst>
            <pc:docMk/>
            <pc:sldMk cId="1366797479" sldId="275"/>
            <ac:spMk id="10" creationId="{0C50C794-BF34-0951-2D20-AD86481FD345}"/>
          </ac:spMkLst>
        </pc:spChg>
        <pc:spChg chg="add mod">
          <ac:chgData name="Andy Gager" userId="edcae6e21bb48630" providerId="LiveId" clId="{20E985F7-ED26-404B-A8C1-B77F0CF4D42E}" dt="2026-01-20T16:46:15.212" v="303" actId="1076"/>
          <ac:spMkLst>
            <pc:docMk/>
            <pc:sldMk cId="1366797479" sldId="275"/>
            <ac:spMk id="11" creationId="{4AC84648-7537-E97F-4378-31341DB5281C}"/>
          </ac:spMkLst>
        </pc:spChg>
        <pc:spChg chg="add mod">
          <ac:chgData name="Andy Gager" userId="edcae6e21bb48630" providerId="LiveId" clId="{20E985F7-ED26-404B-A8C1-B77F0CF4D42E}" dt="2026-01-20T16:46:23.130" v="304" actId="1076"/>
          <ac:spMkLst>
            <pc:docMk/>
            <pc:sldMk cId="1366797479" sldId="275"/>
            <ac:spMk id="12" creationId="{43209C3B-2F21-C779-4E16-73310F9AB88F}"/>
          </ac:spMkLst>
        </pc:spChg>
        <pc:spChg chg="add mod">
          <ac:chgData name="Andy Gager" userId="edcae6e21bb48630" providerId="LiveId" clId="{20E985F7-ED26-404B-A8C1-B77F0CF4D42E}" dt="2026-01-20T16:36:40.742" v="37"/>
          <ac:spMkLst>
            <pc:docMk/>
            <pc:sldMk cId="1366797479" sldId="275"/>
            <ac:spMk id="13" creationId="{8172F12E-6F8C-0F0D-2AD4-3420E6FDE8AF}"/>
          </ac:spMkLst>
        </pc:spChg>
        <pc:spChg chg="add mod">
          <ac:chgData name="Andy Gager" userId="edcae6e21bb48630" providerId="LiveId" clId="{20E985F7-ED26-404B-A8C1-B77F0CF4D42E}" dt="2026-01-20T16:36:40.742" v="37"/>
          <ac:spMkLst>
            <pc:docMk/>
            <pc:sldMk cId="1366797479" sldId="275"/>
            <ac:spMk id="14" creationId="{29B89798-FF80-E44F-62B1-700EAFD4E617}"/>
          </ac:spMkLst>
        </pc:spChg>
        <pc:picChg chg="add mod">
          <ac:chgData name="Andy Gager" userId="edcae6e21bb48630" providerId="LiveId" clId="{20E985F7-ED26-404B-A8C1-B77F0CF4D42E}" dt="2026-01-20T16:46:09.143" v="302" actId="1038"/>
          <ac:picMkLst>
            <pc:docMk/>
            <pc:sldMk cId="1366797479" sldId="275"/>
            <ac:picMk id="2" creationId="{7D862045-F803-C33C-F67C-5E970F0CD272}"/>
          </ac:picMkLst>
        </pc:picChg>
      </pc:sldChg>
      <pc:sldChg chg="delSp modSp add del mod delAnim">
        <pc:chgData name="Andy Gager" userId="edcae6e21bb48630" providerId="LiveId" clId="{20E985F7-ED26-404B-A8C1-B77F0CF4D42E}" dt="2026-01-20T16:41:29.637" v="212" actId="2696"/>
        <pc:sldMkLst>
          <pc:docMk/>
          <pc:sldMk cId="0" sldId="462"/>
        </pc:sldMkLst>
        <pc:spChg chg="del">
          <ac:chgData name="Andy Gager" userId="edcae6e21bb48630" providerId="LiveId" clId="{20E985F7-ED26-404B-A8C1-B77F0CF4D42E}" dt="2026-01-20T16:40:22.519" v="178" actId="21"/>
          <ac:spMkLst>
            <pc:docMk/>
            <pc:sldMk cId="0" sldId="462"/>
            <ac:spMk id="3" creationId="{4624B275-9F23-4B95-9507-F912D0A821D1}"/>
          </ac:spMkLst>
        </pc:spChg>
        <pc:spChg chg="mod">
          <ac:chgData name="Andy Gager" userId="edcae6e21bb48630" providerId="LiveId" clId="{20E985F7-ED26-404B-A8C1-B77F0CF4D42E}" dt="2026-01-20T16:39:49.233" v="171" actId="21"/>
          <ac:spMkLst>
            <pc:docMk/>
            <pc:sldMk cId="0" sldId="462"/>
            <ac:spMk id="204804" creationId="{D081188A-75E8-457A-8B0D-531C7403F36D}"/>
          </ac:spMkLst>
        </pc:spChg>
      </pc:sldChg>
      <pc:sldChg chg="add del">
        <pc:chgData name="Andy Gager" userId="edcae6e21bb48630" providerId="LiveId" clId="{20E985F7-ED26-404B-A8C1-B77F0CF4D42E}" dt="2026-01-20T16:54:47.797" v="514" actId="2696"/>
        <pc:sldMkLst>
          <pc:docMk/>
          <pc:sldMk cId="3878923181" sldId="811"/>
        </pc:sldMkLst>
      </pc:sldChg>
      <pc:sldChg chg="addSp delSp modSp del mod">
        <pc:chgData name="Andy Gager" userId="edcae6e21bb48630" providerId="LiveId" clId="{20E985F7-ED26-404B-A8C1-B77F0CF4D42E}" dt="2026-01-20T16:49:09.503" v="362" actId="2696"/>
        <pc:sldMkLst>
          <pc:docMk/>
          <pc:sldMk cId="0" sldId="1090"/>
        </pc:sldMkLst>
        <pc:spChg chg="add mod">
          <ac:chgData name="Andy Gager" userId="edcae6e21bb48630" providerId="LiveId" clId="{20E985F7-ED26-404B-A8C1-B77F0CF4D42E}" dt="2026-01-20T16:47:54.894" v="351" actId="21"/>
          <ac:spMkLst>
            <pc:docMk/>
            <pc:sldMk cId="0" sldId="1090"/>
            <ac:spMk id="3" creationId="{0F3D0E5C-A40F-4100-65EB-0C352DB9038A}"/>
          </ac:spMkLst>
        </pc:spChg>
        <pc:spChg chg="del">
          <ac:chgData name="Andy Gager" userId="edcae6e21bb48630" providerId="LiveId" clId="{20E985F7-ED26-404B-A8C1-B77F0CF4D42E}" dt="2026-01-20T16:47:54.894" v="351" actId="21"/>
          <ac:spMkLst>
            <pc:docMk/>
            <pc:sldMk cId="0" sldId="1090"/>
            <ac:spMk id="4" creationId="{B347A1A3-66E7-6A01-5C54-BC597399EE66}"/>
          </ac:spMkLst>
        </pc:spChg>
      </pc:sldChg>
      <pc:sldChg chg="add del ord">
        <pc:chgData name="Andy Gager" userId="edcae6e21bb48630" providerId="LiveId" clId="{20E985F7-ED26-404B-A8C1-B77F0CF4D42E}" dt="2026-01-20T16:59:39.813" v="627" actId="2696"/>
        <pc:sldMkLst>
          <pc:docMk/>
          <pc:sldMk cId="0" sldId="1091"/>
        </pc:sldMkLst>
      </pc:sldChg>
      <pc:sldChg chg="delSp del mod">
        <pc:chgData name="Andy Gager" userId="edcae6e21bb48630" providerId="LiveId" clId="{20E985F7-ED26-404B-A8C1-B77F0CF4D42E}" dt="2026-01-20T16:58:51.881" v="626" actId="2696"/>
        <pc:sldMkLst>
          <pc:docMk/>
          <pc:sldMk cId="0" sldId="1092"/>
        </pc:sldMkLst>
        <pc:spChg chg="del">
          <ac:chgData name="Andy Gager" userId="edcae6e21bb48630" providerId="LiveId" clId="{20E985F7-ED26-404B-A8C1-B77F0CF4D42E}" dt="2026-01-20T16:56:12.287" v="590" actId="21"/>
          <ac:spMkLst>
            <pc:docMk/>
            <pc:sldMk cId="0" sldId="1092"/>
            <ac:spMk id="6" creationId="{336A07C2-E889-6A74-F1B5-D63FA70CAF15}"/>
          </ac:spMkLst>
        </pc:spChg>
        <pc:spChg chg="del">
          <ac:chgData name="Andy Gager" userId="edcae6e21bb48630" providerId="LiveId" clId="{20E985F7-ED26-404B-A8C1-B77F0CF4D42E}" dt="2026-01-20T16:56:31.158" v="593" actId="21"/>
          <ac:spMkLst>
            <pc:docMk/>
            <pc:sldMk cId="0" sldId="1092"/>
            <ac:spMk id="7" creationId="{562E4373-F502-CBD6-399D-66738E666DA6}"/>
          </ac:spMkLst>
        </pc:spChg>
      </pc:sldChg>
      <pc:sldChg chg="del">
        <pc:chgData name="Andy Gager" userId="edcae6e21bb48630" providerId="LiveId" clId="{20E985F7-ED26-404B-A8C1-B77F0CF4D42E}" dt="2026-01-20T17:05:47.338" v="700" actId="2696"/>
        <pc:sldMkLst>
          <pc:docMk/>
          <pc:sldMk cId="0" sldId="1093"/>
        </pc:sldMkLst>
      </pc:sldChg>
      <pc:sldChg chg="del">
        <pc:chgData name="Andy Gager" userId="edcae6e21bb48630" providerId="LiveId" clId="{20E985F7-ED26-404B-A8C1-B77F0CF4D42E}" dt="2026-01-20T17:11:24.786" v="793" actId="2696"/>
        <pc:sldMkLst>
          <pc:docMk/>
          <pc:sldMk cId="0" sldId="1096"/>
        </pc:sldMkLst>
      </pc:sldChg>
      <pc:sldChg chg="delSp modSp del mod">
        <pc:chgData name="Andy Gager" userId="edcae6e21bb48630" providerId="LiveId" clId="{20E985F7-ED26-404B-A8C1-B77F0CF4D42E}" dt="2026-01-20T17:21:16.244" v="1133" actId="2696"/>
        <pc:sldMkLst>
          <pc:docMk/>
          <pc:sldMk cId="0" sldId="1384"/>
        </pc:sldMkLst>
        <pc:spChg chg="del mod">
          <ac:chgData name="Andy Gager" userId="edcae6e21bb48630" providerId="LiveId" clId="{20E985F7-ED26-404B-A8C1-B77F0CF4D42E}" dt="2026-01-20T17:20:51.660" v="1129" actId="21"/>
          <ac:spMkLst>
            <pc:docMk/>
            <pc:sldMk cId="0" sldId="1384"/>
            <ac:spMk id="6" creationId="{7B32D031-F7DC-0D39-3897-044637950AC0}"/>
          </ac:spMkLst>
        </pc:spChg>
        <pc:spChg chg="mod">
          <ac:chgData name="Andy Gager" userId="edcae6e21bb48630" providerId="LiveId" clId="{20E985F7-ED26-404B-A8C1-B77F0CF4D42E}" dt="2026-01-20T17:18:12.602" v="1072" actId="207"/>
          <ac:spMkLst>
            <pc:docMk/>
            <pc:sldMk cId="0" sldId="1384"/>
            <ac:spMk id="36866" creationId="{00000000-0000-0000-0000-000000000000}"/>
          </ac:spMkLst>
        </pc:spChg>
      </pc:sldChg>
      <pc:sldChg chg="del">
        <pc:chgData name="Andy Gager" userId="edcae6e21bb48630" providerId="LiveId" clId="{20E985F7-ED26-404B-A8C1-B77F0CF4D42E}" dt="2026-01-20T17:18:26.758" v="1073" actId="2696"/>
        <pc:sldMkLst>
          <pc:docMk/>
          <pc:sldMk cId="506240215" sldId="1832"/>
        </pc:sldMkLst>
      </pc:sldChg>
      <pc:sldChg chg="del">
        <pc:chgData name="Andy Gager" userId="edcae6e21bb48630" providerId="LiveId" clId="{20E985F7-ED26-404B-A8C1-B77F0CF4D42E}" dt="2026-01-20T17:23:36.292" v="1210" actId="2696"/>
        <pc:sldMkLst>
          <pc:docMk/>
          <pc:sldMk cId="1001496913" sldId="1833"/>
        </pc:sldMkLst>
      </pc:sldChg>
      <pc:sldChg chg="modSp add del mod">
        <pc:chgData name="Andy Gager" userId="edcae6e21bb48630" providerId="LiveId" clId="{20E985F7-ED26-404B-A8C1-B77F0CF4D42E}" dt="2026-01-20T16:44:36.875" v="286" actId="2696"/>
        <pc:sldMkLst>
          <pc:docMk/>
          <pc:sldMk cId="3373621045" sldId="1837"/>
        </pc:sldMkLst>
        <pc:spChg chg="mod">
          <ac:chgData name="Andy Gager" userId="edcae6e21bb48630" providerId="LiveId" clId="{20E985F7-ED26-404B-A8C1-B77F0CF4D42E}" dt="2026-01-19T17:48:04.129" v="9" actId="207"/>
          <ac:spMkLst>
            <pc:docMk/>
            <pc:sldMk cId="3373621045" sldId="1837"/>
            <ac:spMk id="2" creationId="{8AA6D473-2FF6-BF17-9F67-C06D13C90175}"/>
          </ac:spMkLst>
        </pc:spChg>
      </pc:sldChg>
      <pc:sldChg chg="addSp delSp modSp add mod">
        <pc:chgData name="Andy Gager" userId="edcae6e21bb48630" providerId="LiveId" clId="{20E985F7-ED26-404B-A8C1-B77F0CF4D42E}" dt="2026-01-20T17:25:58.371" v="1275" actId="255"/>
        <pc:sldMkLst>
          <pc:docMk/>
          <pc:sldMk cId="864276534" sldId="1838"/>
        </pc:sldMkLst>
        <pc:spChg chg="mod">
          <ac:chgData name="Andy Gager" userId="edcae6e21bb48630" providerId="LiveId" clId="{20E985F7-ED26-404B-A8C1-B77F0CF4D42E}" dt="2026-01-20T17:25:58.371" v="1275" actId="255"/>
          <ac:spMkLst>
            <pc:docMk/>
            <pc:sldMk cId="864276534" sldId="1838"/>
            <ac:spMk id="2" creationId="{0C2518A6-8DE7-5D87-319A-9EC911362783}"/>
          </ac:spMkLst>
        </pc:spChg>
        <pc:spChg chg="del">
          <ac:chgData name="Andy Gager" userId="edcae6e21bb48630" providerId="LiveId" clId="{20E985F7-ED26-404B-A8C1-B77F0CF4D42E}" dt="2026-01-20T17:22:11.018" v="1137" actId="21"/>
          <ac:spMkLst>
            <pc:docMk/>
            <pc:sldMk cId="864276534" sldId="1838"/>
            <ac:spMk id="3" creationId="{0E38EE15-CB85-B217-1D3C-17921E862AC8}"/>
          </ac:spMkLst>
        </pc:spChg>
        <pc:spChg chg="del">
          <ac:chgData name="Andy Gager" userId="edcae6e21bb48630" providerId="LiveId" clId="{20E985F7-ED26-404B-A8C1-B77F0CF4D42E}" dt="2026-01-20T17:22:31.557" v="1143" actId="21"/>
          <ac:spMkLst>
            <pc:docMk/>
            <pc:sldMk cId="864276534" sldId="1838"/>
            <ac:spMk id="4" creationId="{95E96FEA-050C-E8AB-D65C-9F847211B779}"/>
          </ac:spMkLst>
        </pc:spChg>
        <pc:spChg chg="add del mod">
          <ac:chgData name="Andy Gager" userId="edcae6e21bb48630" providerId="LiveId" clId="{20E985F7-ED26-404B-A8C1-B77F0CF4D42E}" dt="2026-01-20T17:22:16.315" v="1138" actId="21"/>
          <ac:spMkLst>
            <pc:docMk/>
            <pc:sldMk cId="864276534" sldId="1838"/>
            <ac:spMk id="7" creationId="{9C34076A-07AF-3C2C-1587-AEDAE8CEC11D}"/>
          </ac:spMkLst>
        </pc:spChg>
        <pc:spChg chg="add del mod">
          <ac:chgData name="Andy Gager" userId="edcae6e21bb48630" providerId="LiveId" clId="{20E985F7-ED26-404B-A8C1-B77F0CF4D42E}" dt="2026-01-20T17:22:35.135" v="1144" actId="21"/>
          <ac:spMkLst>
            <pc:docMk/>
            <pc:sldMk cId="864276534" sldId="1838"/>
            <ac:spMk id="9" creationId="{7C491931-2189-ACEB-1AC2-67B1632D3734}"/>
          </ac:spMkLst>
        </pc:spChg>
        <pc:picChg chg="add del mod">
          <ac:chgData name="Andy Gager" userId="edcae6e21bb48630" providerId="LiveId" clId="{20E985F7-ED26-404B-A8C1-B77F0CF4D42E}" dt="2026-01-20T17:23:22.432" v="1196" actId="1036"/>
          <ac:picMkLst>
            <pc:docMk/>
            <pc:sldMk cId="864276534" sldId="1838"/>
            <ac:picMk id="5" creationId="{DE0BB5BC-B775-FDE1-F6CD-3F689F2BD27B}"/>
          </ac:picMkLst>
        </pc:picChg>
      </pc:sldChg>
      <pc:sldChg chg="addSp delSp modSp add mod ord">
        <pc:chgData name="Andy Gager" userId="edcae6e21bb48630" providerId="LiveId" clId="{20E985F7-ED26-404B-A8C1-B77F0CF4D42E}" dt="2026-01-20T17:25:42.030" v="1274" actId="1076"/>
        <pc:sldMkLst>
          <pc:docMk/>
          <pc:sldMk cId="2378278941" sldId="1839"/>
        </pc:sldMkLst>
        <pc:spChg chg="del">
          <ac:chgData name="Andy Gager" userId="edcae6e21bb48630" providerId="LiveId" clId="{20E985F7-ED26-404B-A8C1-B77F0CF4D42E}" dt="2026-01-20T17:20:41.998" v="1127" actId="21"/>
          <ac:spMkLst>
            <pc:docMk/>
            <pc:sldMk cId="2378278941" sldId="1839"/>
            <ac:spMk id="2" creationId="{4B255470-97A0-749B-9CBB-A85562D6EA75}"/>
          </ac:spMkLst>
        </pc:spChg>
        <pc:spChg chg="mod">
          <ac:chgData name="Andy Gager" userId="edcae6e21bb48630" providerId="LiveId" clId="{20E985F7-ED26-404B-A8C1-B77F0CF4D42E}" dt="2026-01-20T17:20:36.206" v="1126" actId="20577"/>
          <ac:spMkLst>
            <pc:docMk/>
            <pc:sldMk cId="2378278941" sldId="1839"/>
            <ac:spMk id="4" creationId="{96EA6EAC-E309-CC6D-5C63-69AAA7DE1BBE}"/>
          </ac:spMkLst>
        </pc:spChg>
        <pc:spChg chg="add del mod">
          <ac:chgData name="Andy Gager" userId="edcae6e21bb48630" providerId="LiveId" clId="{20E985F7-ED26-404B-A8C1-B77F0CF4D42E}" dt="2026-01-20T17:20:45.908" v="1128" actId="21"/>
          <ac:spMkLst>
            <pc:docMk/>
            <pc:sldMk cId="2378278941" sldId="1839"/>
            <ac:spMk id="5" creationId="{824FACB9-E642-EB0D-DAEE-D126B0B8C300}"/>
          </ac:spMkLst>
        </pc:spChg>
        <pc:spChg chg="add mod">
          <ac:chgData name="Andy Gager" userId="edcae6e21bb48630" providerId="LiveId" clId="{20E985F7-ED26-404B-A8C1-B77F0CF4D42E}" dt="2026-01-20T17:25:42.030" v="1274" actId="1076"/>
          <ac:spMkLst>
            <pc:docMk/>
            <pc:sldMk cId="2378278941" sldId="1839"/>
            <ac:spMk id="6" creationId="{7B32D031-F7DC-0D39-3897-044637950AC0}"/>
          </ac:spMkLst>
        </pc:spChg>
      </pc:sldChg>
      <pc:sldChg chg="addSp delSp modSp add mod">
        <pc:chgData name="Andy Gager" userId="edcae6e21bb48630" providerId="LiveId" clId="{20E985F7-ED26-404B-A8C1-B77F0CF4D42E}" dt="2026-01-20T16:51:46.896" v="401"/>
        <pc:sldMkLst>
          <pc:docMk/>
          <pc:sldMk cId="1542238469" sldId="1840"/>
        </pc:sldMkLst>
        <pc:spChg chg="del">
          <ac:chgData name="Andy Gager" userId="edcae6e21bb48630" providerId="LiveId" clId="{20E985F7-ED26-404B-A8C1-B77F0CF4D42E}" dt="2026-01-20T16:47:35.153" v="348" actId="21"/>
          <ac:spMkLst>
            <pc:docMk/>
            <pc:sldMk cId="1542238469" sldId="1840"/>
            <ac:spMk id="2" creationId="{6B86DACD-2B7F-FFF6-FAAC-AE9DC651E298}"/>
          </ac:spMkLst>
        </pc:spChg>
        <pc:spChg chg="mod">
          <ac:chgData name="Andy Gager" userId="edcae6e21bb48630" providerId="LiveId" clId="{20E985F7-ED26-404B-A8C1-B77F0CF4D42E}" dt="2026-01-20T16:47:44.437" v="350" actId="14100"/>
          <ac:spMkLst>
            <pc:docMk/>
            <pc:sldMk cId="1542238469" sldId="1840"/>
            <ac:spMk id="4" creationId="{C6A8E5AE-1F84-B521-2AF2-93BF01D29793}"/>
          </ac:spMkLst>
        </pc:spChg>
        <pc:spChg chg="add del mod">
          <ac:chgData name="Andy Gager" userId="edcae6e21bb48630" providerId="LiveId" clId="{20E985F7-ED26-404B-A8C1-B77F0CF4D42E}" dt="2026-01-20T16:47:38.918" v="349" actId="21"/>
          <ac:spMkLst>
            <pc:docMk/>
            <pc:sldMk cId="1542238469" sldId="1840"/>
            <ac:spMk id="5" creationId="{641FA488-82CE-CB1E-8CD5-9F69F1932564}"/>
          </ac:spMkLst>
        </pc:spChg>
        <pc:spChg chg="add mod">
          <ac:chgData name="Andy Gager" userId="edcae6e21bb48630" providerId="LiveId" clId="{20E985F7-ED26-404B-A8C1-B77F0CF4D42E}" dt="2026-01-20T16:51:31.122" v="399" actId="115"/>
          <ac:spMkLst>
            <pc:docMk/>
            <pc:sldMk cId="1542238469" sldId="1840"/>
            <ac:spMk id="6" creationId="{B347A1A3-66E7-6A01-5C54-BC597399EE66}"/>
          </ac:spMkLst>
        </pc:spChg>
        <pc:spChg chg="add mod">
          <ac:chgData name="Andy Gager" userId="edcae6e21bb48630" providerId="LiveId" clId="{20E985F7-ED26-404B-A8C1-B77F0CF4D42E}" dt="2026-01-20T16:51:46.896" v="401"/>
          <ac:spMkLst>
            <pc:docMk/>
            <pc:sldMk cId="1542238469" sldId="1840"/>
            <ac:spMk id="7" creationId="{4B128E81-AC67-0A84-D5B4-02E19B9E022F}"/>
          </ac:spMkLst>
        </pc:spChg>
      </pc:sldChg>
      <pc:sldChg chg="add del ord">
        <pc:chgData name="Andy Gager" userId="edcae6e21bb48630" providerId="LiveId" clId="{20E985F7-ED26-404B-A8C1-B77F0CF4D42E}" dt="2026-01-20T17:21:44.572" v="1135" actId="2696"/>
        <pc:sldMkLst>
          <pc:docMk/>
          <pc:sldMk cId="2505663090" sldId="1841"/>
        </pc:sldMkLst>
      </pc:sldChg>
      <pc:sldChg chg="addSp delSp modSp add mod">
        <pc:chgData name="Andy Gager" userId="edcae6e21bb48630" providerId="LiveId" clId="{20E985F7-ED26-404B-A8C1-B77F0CF4D42E}" dt="2026-01-20T16:54:43.479" v="513" actId="1038"/>
        <pc:sldMkLst>
          <pc:docMk/>
          <pc:sldMk cId="4200499286" sldId="1842"/>
        </pc:sldMkLst>
        <pc:spChg chg="del">
          <ac:chgData name="Andy Gager" userId="edcae6e21bb48630" providerId="LiveId" clId="{20E985F7-ED26-404B-A8C1-B77F0CF4D42E}" dt="2026-01-20T16:53:45.524" v="439" actId="21"/>
          <ac:spMkLst>
            <pc:docMk/>
            <pc:sldMk cId="4200499286" sldId="1842"/>
            <ac:spMk id="2" creationId="{F888702F-EBA7-9A7F-8D53-E8F1C2CF8924}"/>
          </ac:spMkLst>
        </pc:spChg>
        <pc:spChg chg="mod">
          <ac:chgData name="Andy Gager" userId="edcae6e21bb48630" providerId="LiveId" clId="{20E985F7-ED26-404B-A8C1-B77F0CF4D42E}" dt="2026-01-20T16:54:27.497" v="476" actId="255"/>
          <ac:spMkLst>
            <pc:docMk/>
            <pc:sldMk cId="4200499286" sldId="1842"/>
            <ac:spMk id="4" creationId="{EF87822E-AE4B-C7E6-6815-F7ECA0BFFFDF}"/>
          </ac:spMkLst>
        </pc:spChg>
        <pc:spChg chg="add del mod">
          <ac:chgData name="Andy Gager" userId="edcae6e21bb48630" providerId="LiveId" clId="{20E985F7-ED26-404B-A8C1-B77F0CF4D42E}" dt="2026-01-20T16:53:48.984" v="440" actId="21"/>
          <ac:spMkLst>
            <pc:docMk/>
            <pc:sldMk cId="4200499286" sldId="1842"/>
            <ac:spMk id="6" creationId="{47F01144-12FF-6A97-1CC2-EBE5DCB4EEDD}"/>
          </ac:spMkLst>
        </pc:spChg>
        <pc:picChg chg="add mod">
          <ac:chgData name="Andy Gager" userId="edcae6e21bb48630" providerId="LiveId" clId="{20E985F7-ED26-404B-A8C1-B77F0CF4D42E}" dt="2026-01-20T16:54:43.479" v="513" actId="1038"/>
          <ac:picMkLst>
            <pc:docMk/>
            <pc:sldMk cId="4200499286" sldId="1842"/>
            <ac:picMk id="3" creationId="{9A7E84D0-A31F-B92A-D6EF-6AAD74C27603}"/>
          </ac:picMkLst>
        </pc:picChg>
      </pc:sldChg>
      <pc:sldChg chg="addSp delSp modSp add mod">
        <pc:chgData name="Andy Gager" userId="edcae6e21bb48630" providerId="LiveId" clId="{20E985F7-ED26-404B-A8C1-B77F0CF4D42E}" dt="2026-01-20T16:58:43.776" v="625" actId="1036"/>
        <pc:sldMkLst>
          <pc:docMk/>
          <pc:sldMk cId="311672058" sldId="1843"/>
        </pc:sldMkLst>
        <pc:spChg chg="del">
          <ac:chgData name="Andy Gager" userId="edcae6e21bb48630" providerId="LiveId" clId="{20E985F7-ED26-404B-A8C1-B77F0CF4D42E}" dt="2026-01-20T16:56:03.058" v="588" actId="21"/>
          <ac:spMkLst>
            <pc:docMk/>
            <pc:sldMk cId="311672058" sldId="1843"/>
            <ac:spMk id="2" creationId="{D32580A0-8AA6-0AE6-2B4A-542DD5C1A182}"/>
          </ac:spMkLst>
        </pc:spChg>
        <pc:spChg chg="mod">
          <ac:chgData name="Andy Gager" userId="edcae6e21bb48630" providerId="LiveId" clId="{20E985F7-ED26-404B-A8C1-B77F0CF4D42E}" dt="2026-01-20T16:55:58.080" v="587" actId="20577"/>
          <ac:spMkLst>
            <pc:docMk/>
            <pc:sldMk cId="311672058" sldId="1843"/>
            <ac:spMk id="4" creationId="{66380C52-5522-8270-EA9A-238AE2E48644}"/>
          </ac:spMkLst>
        </pc:spChg>
        <pc:spChg chg="add del mod">
          <ac:chgData name="Andy Gager" userId="edcae6e21bb48630" providerId="LiveId" clId="{20E985F7-ED26-404B-A8C1-B77F0CF4D42E}" dt="2026-01-20T16:56:06.362" v="589" actId="21"/>
          <ac:spMkLst>
            <pc:docMk/>
            <pc:sldMk cId="311672058" sldId="1843"/>
            <ac:spMk id="5" creationId="{3B3B1CE8-2A6B-CF22-307D-C58A4AE3EE94}"/>
          </ac:spMkLst>
        </pc:spChg>
        <pc:spChg chg="add mod">
          <ac:chgData name="Andy Gager" userId="edcae6e21bb48630" providerId="LiveId" clId="{20E985F7-ED26-404B-A8C1-B77F0CF4D42E}" dt="2026-01-20T16:58:43.776" v="625" actId="1036"/>
          <ac:spMkLst>
            <pc:docMk/>
            <pc:sldMk cId="311672058" sldId="1843"/>
            <ac:spMk id="6" creationId="{336A07C2-E889-6A74-F1B5-D63FA70CAF15}"/>
          </ac:spMkLst>
        </pc:spChg>
        <pc:spChg chg="add mod">
          <ac:chgData name="Andy Gager" userId="edcae6e21bb48630" providerId="LiveId" clId="{20E985F7-ED26-404B-A8C1-B77F0CF4D42E}" dt="2026-01-20T16:58:28.090" v="616" actId="1076"/>
          <ac:spMkLst>
            <pc:docMk/>
            <pc:sldMk cId="311672058" sldId="1843"/>
            <ac:spMk id="7" creationId="{562E4373-F502-CBD6-399D-66738E666DA6}"/>
          </ac:spMkLst>
        </pc:spChg>
      </pc:sldChg>
      <pc:sldChg chg="addSp delSp modSp add mod">
        <pc:chgData name="Andy Gager" userId="edcae6e21bb48630" providerId="LiveId" clId="{20E985F7-ED26-404B-A8C1-B77F0CF4D42E}" dt="2026-01-20T17:05:37.311" v="699" actId="20577"/>
        <pc:sldMkLst>
          <pc:docMk/>
          <pc:sldMk cId="668696399" sldId="1844"/>
        </pc:sldMkLst>
        <pc:spChg chg="del">
          <ac:chgData name="Andy Gager" userId="edcae6e21bb48630" providerId="LiveId" clId="{20E985F7-ED26-404B-A8C1-B77F0CF4D42E}" dt="2026-01-20T17:02:27.694" v="659" actId="21"/>
          <ac:spMkLst>
            <pc:docMk/>
            <pc:sldMk cId="668696399" sldId="1844"/>
            <ac:spMk id="2" creationId="{08D4FEA9-C8C8-4E95-EEAF-A7D7E0A28A0E}"/>
          </ac:spMkLst>
        </pc:spChg>
        <pc:spChg chg="add mod">
          <ac:chgData name="Andy Gager" userId="edcae6e21bb48630" providerId="LiveId" clId="{20E985F7-ED26-404B-A8C1-B77F0CF4D42E}" dt="2026-01-20T17:04:35.569" v="674" actId="1076"/>
          <ac:spMkLst>
            <pc:docMk/>
            <pc:sldMk cId="668696399" sldId="1844"/>
            <ac:spMk id="3" creationId="{65F9E536-0C5D-B26A-C6FB-73C04204522A}"/>
          </ac:spMkLst>
        </pc:spChg>
        <pc:spChg chg="mod">
          <ac:chgData name="Andy Gager" userId="edcae6e21bb48630" providerId="LiveId" clId="{20E985F7-ED26-404B-A8C1-B77F0CF4D42E}" dt="2026-01-20T17:05:37.311" v="699" actId="20577"/>
          <ac:spMkLst>
            <pc:docMk/>
            <pc:sldMk cId="668696399" sldId="1844"/>
            <ac:spMk id="4" creationId="{B74E507B-A7E4-DBD6-0FC7-0FDBE162EC35}"/>
          </ac:spMkLst>
        </pc:spChg>
        <pc:spChg chg="add mod">
          <ac:chgData name="Andy Gager" userId="edcae6e21bb48630" providerId="LiveId" clId="{20E985F7-ED26-404B-A8C1-B77F0CF4D42E}" dt="2026-01-20T17:04:05.856" v="668" actId="12"/>
          <ac:spMkLst>
            <pc:docMk/>
            <pc:sldMk cId="668696399" sldId="1844"/>
            <ac:spMk id="5" creationId="{6B5ADE08-5C37-E2BD-2D23-06F7BAE250A3}"/>
          </ac:spMkLst>
        </pc:spChg>
        <pc:spChg chg="add mod">
          <ac:chgData name="Andy Gager" userId="edcae6e21bb48630" providerId="LiveId" clId="{20E985F7-ED26-404B-A8C1-B77F0CF4D42E}" dt="2026-01-20T17:04:12.321" v="669" actId="12"/>
          <ac:spMkLst>
            <pc:docMk/>
            <pc:sldMk cId="668696399" sldId="1844"/>
            <ac:spMk id="6" creationId="{C5C1BA89-20A0-5C30-7DA9-9B758E8A3FCE}"/>
          </ac:spMkLst>
        </pc:spChg>
        <pc:spChg chg="add mod">
          <ac:chgData name="Andy Gager" userId="edcae6e21bb48630" providerId="LiveId" clId="{20E985F7-ED26-404B-A8C1-B77F0CF4D42E}" dt="2026-01-20T17:05:24.982" v="681" actId="20577"/>
          <ac:spMkLst>
            <pc:docMk/>
            <pc:sldMk cId="668696399" sldId="1844"/>
            <ac:spMk id="7" creationId="{CEE0C86E-1335-325E-4EE9-2D250CC972E4}"/>
          </ac:spMkLst>
        </pc:spChg>
        <pc:spChg chg="add del mod">
          <ac:chgData name="Andy Gager" userId="edcae6e21bb48630" providerId="LiveId" clId="{20E985F7-ED26-404B-A8C1-B77F0CF4D42E}" dt="2026-01-20T17:02:31.176" v="660" actId="21"/>
          <ac:spMkLst>
            <pc:docMk/>
            <pc:sldMk cId="668696399" sldId="1844"/>
            <ac:spMk id="9" creationId="{603BA2FA-7529-4B81-6AE9-30375BCFE4E5}"/>
          </ac:spMkLst>
        </pc:spChg>
      </pc:sldChg>
      <pc:sldChg chg="addSp delSp modSp add mod ord">
        <pc:chgData name="Andy Gager" userId="edcae6e21bb48630" providerId="LiveId" clId="{20E985F7-ED26-404B-A8C1-B77F0CF4D42E}" dt="2026-01-20T17:27:49.833" v="1336" actId="1076"/>
        <pc:sldMkLst>
          <pc:docMk/>
          <pc:sldMk cId="648925451" sldId="1845"/>
        </pc:sldMkLst>
        <pc:spChg chg="del">
          <ac:chgData name="Andy Gager" userId="edcae6e21bb48630" providerId="LiveId" clId="{20E985F7-ED26-404B-A8C1-B77F0CF4D42E}" dt="2026-01-20T17:06:46.755" v="755" actId="21"/>
          <ac:spMkLst>
            <pc:docMk/>
            <pc:sldMk cId="648925451" sldId="1845"/>
            <ac:spMk id="2" creationId="{97F7DBED-AD62-B93A-33B7-A6F87DC4AAE2}"/>
          </ac:spMkLst>
        </pc:spChg>
        <pc:spChg chg="mod">
          <ac:chgData name="Andy Gager" userId="edcae6e21bb48630" providerId="LiveId" clId="{20E985F7-ED26-404B-A8C1-B77F0CF4D42E}" dt="2026-01-20T17:27:09.792" v="1308" actId="1038"/>
          <ac:spMkLst>
            <pc:docMk/>
            <pc:sldMk cId="648925451" sldId="1845"/>
            <ac:spMk id="4" creationId="{3113CCA7-30F3-0420-2FB6-3DD54206D8A2}"/>
          </ac:spMkLst>
        </pc:spChg>
        <pc:spChg chg="add del mod">
          <ac:chgData name="Andy Gager" userId="edcae6e21bb48630" providerId="LiveId" clId="{20E985F7-ED26-404B-A8C1-B77F0CF4D42E}" dt="2026-01-20T17:06:51.004" v="756" actId="21"/>
          <ac:spMkLst>
            <pc:docMk/>
            <pc:sldMk cId="648925451" sldId="1845"/>
            <ac:spMk id="5" creationId="{2996FBFE-C009-14F7-485D-3B881FDFAE2E}"/>
          </ac:spMkLst>
        </pc:spChg>
        <pc:spChg chg="mod">
          <ac:chgData name="Andy Gager" userId="edcae6e21bb48630" providerId="LiveId" clId="{20E985F7-ED26-404B-A8C1-B77F0CF4D42E}" dt="2026-01-20T17:27:49.833" v="1336" actId="1076"/>
          <ac:spMkLst>
            <pc:docMk/>
            <pc:sldMk cId="648925451" sldId="1845"/>
            <ac:spMk id="7" creationId="{CBA26F57-FD00-8276-2ED9-B0AC6BF4146E}"/>
          </ac:spMkLst>
        </pc:spChg>
        <pc:spChg chg="add mod">
          <ac:chgData name="Andy Gager" userId="edcae6e21bb48630" providerId="LiveId" clId="{20E985F7-ED26-404B-A8C1-B77F0CF4D42E}" dt="2026-01-20T17:27:20.452" v="1324" actId="1037"/>
          <ac:spMkLst>
            <pc:docMk/>
            <pc:sldMk cId="648925451" sldId="1845"/>
            <ac:spMk id="8" creationId="{90F820B2-5453-2833-EA94-F7437CF46FF8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11" creationId="{7F5CC1DC-870B-5BFB-E4AF-B75DD679720B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12" creationId="{08ADC96F-F0C4-2B4F-5942-4C6FE6A909A5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18" creationId="{B2AEBFEA-E4E1-F442-0C37-B3A6D6719661}"/>
          </ac:spMkLst>
        </pc:spChg>
        <pc:spChg chg="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23" creationId="{CC7F937D-12A5-15F0-68C0-FC0952A038A9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25" creationId="{BAB17276-FBF1-AE43-2416-7637E74C71A2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30" creationId="{CF7DBD60-3F7D-A353-610B-476611FA24F0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37" creationId="{2995FE49-C8B7-9D5E-0AF2-90ACC8A9C29A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38" creationId="{380251A3-4489-D781-E1F1-49E288BE6E89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41" creationId="{91AD61BE-D994-CA68-CC34-7C5112BC3B96}"/>
          </ac:spMkLst>
        </pc:spChg>
        <pc:spChg chg="add mod">
          <ac:chgData name="Andy Gager" userId="edcae6e21bb48630" providerId="LiveId" clId="{20E985F7-ED26-404B-A8C1-B77F0CF4D42E}" dt="2026-01-20T17:08:11.174" v="767" actId="122"/>
          <ac:spMkLst>
            <pc:docMk/>
            <pc:sldMk cId="648925451" sldId="1845"/>
            <ac:spMk id="44" creationId="{6A919C03-0F07-5437-AD0B-7A7D3F24C98E}"/>
          </ac:spMkLst>
        </pc:spChg>
      </pc:sldChg>
      <pc:sldChg chg="addSp delSp modSp add mod">
        <pc:chgData name="Andy Gager" userId="edcae6e21bb48630" providerId="LiveId" clId="{20E985F7-ED26-404B-A8C1-B77F0CF4D42E}" dt="2026-01-20T17:17:45.385" v="1070" actId="1037"/>
        <pc:sldMkLst>
          <pc:docMk/>
          <pc:sldMk cId="3728161919" sldId="1846"/>
        </pc:sldMkLst>
        <pc:spChg chg="del">
          <ac:chgData name="Andy Gager" userId="edcae6e21bb48630" providerId="LiveId" clId="{20E985F7-ED26-404B-A8C1-B77F0CF4D42E}" dt="2026-01-20T17:12:39.513" v="866" actId="21"/>
          <ac:spMkLst>
            <pc:docMk/>
            <pc:sldMk cId="3728161919" sldId="1846"/>
            <ac:spMk id="2" creationId="{2C3219D4-2663-8E66-F51B-5CF2BDD5AD3E}"/>
          </ac:spMkLst>
        </pc:spChg>
        <pc:spChg chg="mod">
          <ac:chgData name="Andy Gager" userId="edcae6e21bb48630" providerId="LiveId" clId="{20E985F7-ED26-404B-A8C1-B77F0CF4D42E}" dt="2026-01-20T17:12:33.277" v="865" actId="20577"/>
          <ac:spMkLst>
            <pc:docMk/>
            <pc:sldMk cId="3728161919" sldId="1846"/>
            <ac:spMk id="4" creationId="{AB75FDE7-9346-C47C-5DD2-38817CF94CA2}"/>
          </ac:spMkLst>
        </pc:spChg>
        <pc:spChg chg="add del mod">
          <ac:chgData name="Andy Gager" userId="edcae6e21bb48630" providerId="LiveId" clId="{20E985F7-ED26-404B-A8C1-B77F0CF4D42E}" dt="2026-01-20T17:12:45.691" v="867" actId="21"/>
          <ac:spMkLst>
            <pc:docMk/>
            <pc:sldMk cId="3728161919" sldId="1846"/>
            <ac:spMk id="5" creationId="{7BB41237-0D28-F05E-101B-13D89D41AE23}"/>
          </ac:spMkLst>
        </pc:spChg>
        <pc:spChg chg="add mod">
          <ac:chgData name="Andy Gager" userId="edcae6e21bb48630" providerId="LiveId" clId="{20E985F7-ED26-404B-A8C1-B77F0CF4D42E}" dt="2026-01-20T17:15:49.923" v="1013" actId="1076"/>
          <ac:spMkLst>
            <pc:docMk/>
            <pc:sldMk cId="3728161919" sldId="1846"/>
            <ac:spMk id="8" creationId="{8CFE7BF4-051F-4E0E-6BA7-CDCE1F5C9BE5}"/>
          </ac:spMkLst>
        </pc:spChg>
        <pc:spChg chg="add mod">
          <ac:chgData name="Andy Gager" userId="edcae6e21bb48630" providerId="LiveId" clId="{20E985F7-ED26-404B-A8C1-B77F0CF4D42E}" dt="2026-01-20T17:17:23.309" v="1046" actId="1076"/>
          <ac:spMkLst>
            <pc:docMk/>
            <pc:sldMk cId="3728161919" sldId="1846"/>
            <ac:spMk id="10" creationId="{72BA9558-136A-FCD8-8A51-B304F5C710D9}"/>
          </ac:spMkLst>
        </pc:spChg>
        <pc:picChg chg="add mod">
          <ac:chgData name="Andy Gager" userId="edcae6e21bb48630" providerId="LiveId" clId="{20E985F7-ED26-404B-A8C1-B77F0CF4D42E}" dt="2026-01-20T17:17:45.385" v="1070" actId="1037"/>
          <ac:picMkLst>
            <pc:docMk/>
            <pc:sldMk cId="3728161919" sldId="1846"/>
            <ac:picMk id="7" creationId="{491419E5-3EDF-E3E4-523A-C52815F7FF56}"/>
          </ac:picMkLst>
        </pc:picChg>
      </pc:sldChg>
      <pc:sldChg chg="modSp add del mod">
        <pc:chgData name="Andy Gager" userId="edcae6e21bb48630" providerId="LiveId" clId="{20E985F7-ED26-404B-A8C1-B77F0CF4D42E}" dt="2026-01-20T16:37:41.936" v="94" actId="2696"/>
        <pc:sldMkLst>
          <pc:docMk/>
          <pc:sldMk cId="3951626017" sldId="1846"/>
        </pc:sldMkLst>
        <pc:picChg chg="mod">
          <ac:chgData name="Andy Gager" userId="edcae6e21bb48630" providerId="LiveId" clId="{20E985F7-ED26-404B-A8C1-B77F0CF4D42E}" dt="2026-01-20T16:36:25.437" v="36" actId="1076"/>
          <ac:picMkLst>
            <pc:docMk/>
            <pc:sldMk cId="3951626017" sldId="1846"/>
            <ac:picMk id="4" creationId="{60B2BD81-42D3-7E73-2F1F-539D55B1ACD0}"/>
          </ac:picMkLst>
        </pc:picChg>
      </pc:sldChg>
      <pc:sldMasterChg chg="delSldLayout">
        <pc:chgData name="Andy Gager" userId="edcae6e21bb48630" providerId="LiveId" clId="{20E985F7-ED26-404B-A8C1-B77F0CF4D42E}" dt="2026-01-20T17:23:36.292" v="1210" actId="2696"/>
        <pc:sldMasterMkLst>
          <pc:docMk/>
          <pc:sldMasterMk cId="1187330119" sldId="2147483648"/>
        </pc:sldMasterMkLst>
        <pc:sldLayoutChg chg="del">
          <pc:chgData name="Andy Gager" userId="edcae6e21bb48630" providerId="LiveId" clId="{20E985F7-ED26-404B-A8C1-B77F0CF4D42E}" dt="2026-01-20T17:23:36.292" v="1210" actId="2696"/>
          <pc:sldLayoutMkLst>
            <pc:docMk/>
            <pc:sldMasterMk cId="1187330119" sldId="2147483648"/>
            <pc:sldLayoutMk cId="1585689478" sldId="2147483660"/>
          </pc:sldLayoutMkLst>
        </pc:sldLayoutChg>
        <pc:sldLayoutChg chg="del">
          <pc:chgData name="Andy Gager" userId="edcae6e21bb48630" providerId="LiveId" clId="{20E985F7-ED26-404B-A8C1-B77F0CF4D42E}" dt="2026-01-20T16:54:47.797" v="514" actId="2696"/>
          <pc:sldLayoutMkLst>
            <pc:docMk/>
            <pc:sldMasterMk cId="1187330119" sldId="2147483648"/>
            <pc:sldLayoutMk cId="4273638482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.docs.live.net/edcae6e21bb48630/Desktop/Business%20Case%20for%20P%5e0S.xls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gager@amgintlc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True Cost of Maintenance</a:t>
            </a:r>
            <a:br>
              <a:rPr lang="en-US" dirty="0"/>
            </a:br>
            <a:r>
              <a:rPr lang="en-US" sz="2800" dirty="0"/>
              <a:t>What Management Doesn’t See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Gager CMRP, CPIM, CAMA2</a:t>
            </a:r>
          </a:p>
          <a:p>
            <a:r>
              <a:rPr lang="en-US" dirty="0"/>
              <a:t>COO</a:t>
            </a:r>
          </a:p>
          <a:p>
            <a:r>
              <a:rPr lang="en-US" dirty="0"/>
              <a:t>AMG </a:t>
            </a:r>
            <a:r>
              <a:rPr lang="en-US"/>
              <a:t>International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340B-4FF0-347E-6CAE-1059F77B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5FDE7-9346-C47C-5DD2-38817CF9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1"/>
            <a:ext cx="10890806" cy="8098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Current Utilization Of Maintenance Tech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419E5-3EDF-E3E4-523A-C52815F7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421" y="1427967"/>
            <a:ext cx="6779252" cy="4489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FE7BF4-051F-4E0E-6BA7-CDCE1F5C9BE5}"/>
              </a:ext>
            </a:extLst>
          </p:cNvPr>
          <p:cNvSpPr txBox="1"/>
          <p:nvPr/>
        </p:nvSpPr>
        <p:spPr>
          <a:xfrm>
            <a:off x="1878905" y="2515628"/>
            <a:ext cx="3770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only means to improve this is through Planning, Scheduling, &amp; Kitting planned work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A9558-136A-FCD8-8A51-B304F5C710D9}"/>
              </a:ext>
            </a:extLst>
          </p:cNvPr>
          <p:cNvSpPr txBox="1"/>
          <p:nvPr/>
        </p:nvSpPr>
        <p:spPr>
          <a:xfrm>
            <a:off x="4336547" y="6248642"/>
            <a:ext cx="76753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 in the Life of a Proactive Maintenance Planner | Ricky Smith</a:t>
            </a:r>
          </a:p>
        </p:txBody>
      </p:sp>
    </p:spTree>
    <p:extLst>
      <p:ext uri="{BB962C8B-B14F-4D97-AF65-F5344CB8AC3E}">
        <p14:creationId xmlns:p14="http://schemas.microsoft.com/office/powerpoint/2010/main" val="372816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34AA-FA4B-C2A5-8B60-7AF33B6D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13CCA7-30F3-0420-2FB6-3DD5420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2" y="242351"/>
            <a:ext cx="10890806" cy="87246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Maintenance Planner Time Allocation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C9ED9F5A-576F-166E-0F34-816975DCE0EB}"/>
              </a:ext>
            </a:extLst>
          </p:cNvPr>
          <p:cNvSpPr/>
          <p:nvPr/>
        </p:nvSpPr>
        <p:spPr>
          <a:xfrm>
            <a:off x="3925824" y="4642435"/>
            <a:ext cx="4285488" cy="457200"/>
          </a:xfrm>
          <a:custGeom>
            <a:avLst/>
            <a:gdLst/>
            <a:ahLst/>
            <a:cxnLst/>
            <a:rect l="l" t="t" r="r" b="b"/>
            <a:pathLst>
              <a:path w="4285488" h="457200">
                <a:moveTo>
                  <a:pt x="0" y="457200"/>
                </a:moveTo>
                <a:lnTo>
                  <a:pt x="0" y="0"/>
                </a:lnTo>
                <a:lnTo>
                  <a:pt x="4285488" y="0"/>
                </a:lnTo>
                <a:lnTo>
                  <a:pt x="4285488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CBA26F57-FD00-8276-2ED9-B0AC6BF4146E}"/>
              </a:ext>
            </a:extLst>
          </p:cNvPr>
          <p:cNvSpPr txBox="1"/>
          <p:nvPr/>
        </p:nvSpPr>
        <p:spPr>
          <a:xfrm>
            <a:off x="2924743" y="1602559"/>
            <a:ext cx="60990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b="1" spc="10" dirty="0">
                <a:solidFill>
                  <a:srgbClr val="3BA4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on Allocation of </a:t>
            </a:r>
            <a:r>
              <a:rPr lang="en-US" sz="2400" b="1" spc="10" dirty="0">
                <a:solidFill>
                  <a:srgbClr val="3BA4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Proactive </a:t>
            </a:r>
            <a:r>
              <a:rPr sz="2400" b="1" spc="10" dirty="0">
                <a:solidFill>
                  <a:srgbClr val="3BA4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Planner’s Time</a:t>
            </a:r>
            <a:endParaRPr sz="2400" b="1" dirty="0">
              <a:solidFill>
                <a:srgbClr val="3BA40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90F820B2-5453-2833-EA94-F7437CF46FF8}"/>
              </a:ext>
            </a:extLst>
          </p:cNvPr>
          <p:cNvSpPr txBox="1"/>
          <p:nvPr/>
        </p:nvSpPr>
        <p:spPr>
          <a:xfrm>
            <a:off x="2442246" y="5280357"/>
            <a:ext cx="683856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2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differences between what time </a:t>
            </a:r>
            <a:r>
              <a:rPr lang="en-US" sz="22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believe</a:t>
            </a:r>
            <a:r>
              <a:rPr sz="22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being allocated vs. what actually happens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7D3685B8-7E26-150F-DA4E-A8D18B51DC9B}"/>
              </a:ext>
            </a:extLst>
          </p:cNvPr>
          <p:cNvSpPr/>
          <p:nvPr/>
        </p:nvSpPr>
        <p:spPr>
          <a:xfrm>
            <a:off x="1878736" y="220441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39">
            <a:extLst>
              <a:ext uri="{FF2B5EF4-FFF2-40B4-BE49-F238E27FC236}">
                <a16:creationId xmlns:a16="http://schemas.microsoft.com/office/drawing/2014/main" id="{B2187D6A-424A-7295-9038-B3443AD4253F}"/>
              </a:ext>
            </a:extLst>
          </p:cNvPr>
          <p:cNvSpPr/>
          <p:nvPr/>
        </p:nvSpPr>
        <p:spPr>
          <a:xfrm>
            <a:off x="5878449" y="220441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40">
            <a:extLst>
              <a:ext uri="{FF2B5EF4-FFF2-40B4-BE49-F238E27FC236}">
                <a16:creationId xmlns:a16="http://schemas.microsoft.com/office/drawing/2014/main" id="{7F5CC1DC-870B-5BFB-E4AF-B75DD679720B}"/>
              </a:ext>
            </a:extLst>
          </p:cNvPr>
          <p:cNvSpPr/>
          <p:nvPr/>
        </p:nvSpPr>
        <p:spPr>
          <a:xfrm>
            <a:off x="1878736" y="2575255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1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1"/>
                </a:lnTo>
                <a:lnTo>
                  <a:pt x="0" y="370841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41">
            <a:extLst>
              <a:ext uri="{FF2B5EF4-FFF2-40B4-BE49-F238E27FC236}">
                <a16:creationId xmlns:a16="http://schemas.microsoft.com/office/drawing/2014/main" id="{08ADC96F-F0C4-2B4F-5942-4C6FE6A909A5}"/>
              </a:ext>
            </a:extLst>
          </p:cNvPr>
          <p:cNvSpPr/>
          <p:nvPr/>
        </p:nvSpPr>
        <p:spPr>
          <a:xfrm>
            <a:off x="5878449" y="2575255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1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1"/>
                </a:lnTo>
                <a:lnTo>
                  <a:pt x="0" y="370841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42">
            <a:extLst>
              <a:ext uri="{FF2B5EF4-FFF2-40B4-BE49-F238E27FC236}">
                <a16:creationId xmlns:a16="http://schemas.microsoft.com/office/drawing/2014/main" id="{62B8D0C0-A1FE-341A-B800-FAAFF0CB105E}"/>
              </a:ext>
            </a:extLst>
          </p:cNvPr>
          <p:cNvSpPr/>
          <p:nvPr/>
        </p:nvSpPr>
        <p:spPr>
          <a:xfrm>
            <a:off x="1878736" y="294609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43">
            <a:extLst>
              <a:ext uri="{FF2B5EF4-FFF2-40B4-BE49-F238E27FC236}">
                <a16:creationId xmlns:a16="http://schemas.microsoft.com/office/drawing/2014/main" id="{12FF0724-F674-B6D1-6F0A-8485D4E79F4A}"/>
              </a:ext>
            </a:extLst>
          </p:cNvPr>
          <p:cNvSpPr/>
          <p:nvPr/>
        </p:nvSpPr>
        <p:spPr>
          <a:xfrm>
            <a:off x="5878449" y="294609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44">
            <a:extLst>
              <a:ext uri="{FF2B5EF4-FFF2-40B4-BE49-F238E27FC236}">
                <a16:creationId xmlns:a16="http://schemas.microsoft.com/office/drawing/2014/main" id="{8A5F2BFC-7316-82ED-28A1-D35C66F04039}"/>
              </a:ext>
            </a:extLst>
          </p:cNvPr>
          <p:cNvSpPr/>
          <p:nvPr/>
        </p:nvSpPr>
        <p:spPr>
          <a:xfrm>
            <a:off x="1878736" y="331693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45">
            <a:extLst>
              <a:ext uri="{FF2B5EF4-FFF2-40B4-BE49-F238E27FC236}">
                <a16:creationId xmlns:a16="http://schemas.microsoft.com/office/drawing/2014/main" id="{7BFBC5EF-0747-0517-3B11-F9DF96549FEB}"/>
              </a:ext>
            </a:extLst>
          </p:cNvPr>
          <p:cNvSpPr/>
          <p:nvPr/>
        </p:nvSpPr>
        <p:spPr>
          <a:xfrm>
            <a:off x="5878449" y="331693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46">
            <a:extLst>
              <a:ext uri="{FF2B5EF4-FFF2-40B4-BE49-F238E27FC236}">
                <a16:creationId xmlns:a16="http://schemas.microsoft.com/office/drawing/2014/main" id="{F0B4D848-2507-16B4-0B27-DBBD1A1429D5}"/>
              </a:ext>
            </a:extLst>
          </p:cNvPr>
          <p:cNvSpPr/>
          <p:nvPr/>
        </p:nvSpPr>
        <p:spPr>
          <a:xfrm>
            <a:off x="1878736" y="368777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47">
            <a:extLst>
              <a:ext uri="{FF2B5EF4-FFF2-40B4-BE49-F238E27FC236}">
                <a16:creationId xmlns:a16="http://schemas.microsoft.com/office/drawing/2014/main" id="{B2AEBFEA-E4E1-F442-0C37-B3A6D6719661}"/>
              </a:ext>
            </a:extLst>
          </p:cNvPr>
          <p:cNvSpPr/>
          <p:nvPr/>
        </p:nvSpPr>
        <p:spPr>
          <a:xfrm>
            <a:off x="5878449" y="368777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48">
            <a:extLst>
              <a:ext uri="{FF2B5EF4-FFF2-40B4-BE49-F238E27FC236}">
                <a16:creationId xmlns:a16="http://schemas.microsoft.com/office/drawing/2014/main" id="{916E2006-E817-6367-2C7A-C6EA95B57102}"/>
              </a:ext>
            </a:extLst>
          </p:cNvPr>
          <p:cNvSpPr/>
          <p:nvPr/>
        </p:nvSpPr>
        <p:spPr>
          <a:xfrm>
            <a:off x="1878736" y="405861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49">
            <a:extLst>
              <a:ext uri="{FF2B5EF4-FFF2-40B4-BE49-F238E27FC236}">
                <a16:creationId xmlns:a16="http://schemas.microsoft.com/office/drawing/2014/main" id="{53DC3A12-8810-E379-D3B3-6D12498556E9}"/>
              </a:ext>
            </a:extLst>
          </p:cNvPr>
          <p:cNvSpPr/>
          <p:nvPr/>
        </p:nvSpPr>
        <p:spPr>
          <a:xfrm>
            <a:off x="5878449" y="405861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D0E3E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50">
            <a:extLst>
              <a:ext uri="{FF2B5EF4-FFF2-40B4-BE49-F238E27FC236}">
                <a16:creationId xmlns:a16="http://schemas.microsoft.com/office/drawing/2014/main" id="{E9A7D503-F61D-94AE-A2F0-D8B2E6D5A707}"/>
              </a:ext>
            </a:extLst>
          </p:cNvPr>
          <p:cNvSpPr/>
          <p:nvPr/>
        </p:nvSpPr>
        <p:spPr>
          <a:xfrm>
            <a:off x="1878736" y="442945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51">
            <a:extLst>
              <a:ext uri="{FF2B5EF4-FFF2-40B4-BE49-F238E27FC236}">
                <a16:creationId xmlns:a16="http://schemas.microsoft.com/office/drawing/2014/main" id="{E1606F8C-FD41-880C-AE35-4A9C0BC4646F}"/>
              </a:ext>
            </a:extLst>
          </p:cNvPr>
          <p:cNvSpPr/>
          <p:nvPr/>
        </p:nvSpPr>
        <p:spPr>
          <a:xfrm>
            <a:off x="5878449" y="4429456"/>
            <a:ext cx="3999738" cy="370840"/>
          </a:xfrm>
          <a:custGeom>
            <a:avLst/>
            <a:gdLst/>
            <a:ahLst/>
            <a:cxnLst/>
            <a:rect l="l" t="t" r="r" b="b"/>
            <a:pathLst>
              <a:path w="3999738" h="370840">
                <a:moveTo>
                  <a:pt x="0" y="370840"/>
                </a:moveTo>
                <a:lnTo>
                  <a:pt x="0" y="0"/>
                </a:lnTo>
                <a:lnTo>
                  <a:pt x="3999738" y="0"/>
                </a:lnTo>
                <a:lnTo>
                  <a:pt x="3999738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E9F1F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CC7F937D-12A5-15F0-68C0-FC0952A038A9}"/>
              </a:ext>
            </a:extLst>
          </p:cNvPr>
          <p:cNvSpPr/>
          <p:nvPr/>
        </p:nvSpPr>
        <p:spPr>
          <a:xfrm>
            <a:off x="5872099" y="2191716"/>
            <a:ext cx="12700" cy="2621280"/>
          </a:xfrm>
          <a:custGeom>
            <a:avLst/>
            <a:gdLst/>
            <a:ahLst/>
            <a:cxnLst/>
            <a:rect l="l" t="t" r="r" b="b"/>
            <a:pathLst>
              <a:path w="12700" h="2621280">
                <a:moveTo>
                  <a:pt x="6350" y="6350"/>
                </a:moveTo>
                <a:lnTo>
                  <a:pt x="6350" y="26149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54">
            <a:extLst>
              <a:ext uri="{FF2B5EF4-FFF2-40B4-BE49-F238E27FC236}">
                <a16:creationId xmlns:a16="http://schemas.microsoft.com/office/drawing/2014/main" id="{6A3F3CAA-D36C-F5B0-1A78-6178F1E374CA}"/>
              </a:ext>
            </a:extLst>
          </p:cNvPr>
          <p:cNvSpPr/>
          <p:nvPr/>
        </p:nvSpPr>
        <p:spPr>
          <a:xfrm>
            <a:off x="1866037" y="293974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BAB17276-FBF1-AE43-2416-7637E74C71A2}"/>
              </a:ext>
            </a:extLst>
          </p:cNvPr>
          <p:cNvSpPr/>
          <p:nvPr/>
        </p:nvSpPr>
        <p:spPr>
          <a:xfrm>
            <a:off x="1866037" y="331058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56">
            <a:extLst>
              <a:ext uri="{FF2B5EF4-FFF2-40B4-BE49-F238E27FC236}">
                <a16:creationId xmlns:a16="http://schemas.microsoft.com/office/drawing/2014/main" id="{FC61425D-4C95-6ECE-CE96-6156D5FC4F69}"/>
              </a:ext>
            </a:extLst>
          </p:cNvPr>
          <p:cNvSpPr/>
          <p:nvPr/>
        </p:nvSpPr>
        <p:spPr>
          <a:xfrm>
            <a:off x="1866037" y="368142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7A748462-3DDE-D4E0-522F-1A15F0DC1407}"/>
              </a:ext>
            </a:extLst>
          </p:cNvPr>
          <p:cNvSpPr/>
          <p:nvPr/>
        </p:nvSpPr>
        <p:spPr>
          <a:xfrm>
            <a:off x="1866037" y="405226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58">
            <a:extLst>
              <a:ext uri="{FF2B5EF4-FFF2-40B4-BE49-F238E27FC236}">
                <a16:creationId xmlns:a16="http://schemas.microsoft.com/office/drawing/2014/main" id="{7D31337F-A3E8-F8E3-1DAA-642EDF263426}"/>
              </a:ext>
            </a:extLst>
          </p:cNvPr>
          <p:cNvSpPr/>
          <p:nvPr/>
        </p:nvSpPr>
        <p:spPr>
          <a:xfrm>
            <a:off x="1866037" y="442310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59">
            <a:extLst>
              <a:ext uri="{FF2B5EF4-FFF2-40B4-BE49-F238E27FC236}">
                <a16:creationId xmlns:a16="http://schemas.microsoft.com/office/drawing/2014/main" id="{01044724-5A34-F8D4-09FC-3DD772CA95DD}"/>
              </a:ext>
            </a:extLst>
          </p:cNvPr>
          <p:cNvSpPr/>
          <p:nvPr/>
        </p:nvSpPr>
        <p:spPr>
          <a:xfrm>
            <a:off x="1872386" y="2191716"/>
            <a:ext cx="12700" cy="2621280"/>
          </a:xfrm>
          <a:custGeom>
            <a:avLst/>
            <a:gdLst/>
            <a:ahLst/>
            <a:cxnLst/>
            <a:rect l="l" t="t" r="r" b="b"/>
            <a:pathLst>
              <a:path w="12700" h="2621280">
                <a:moveTo>
                  <a:pt x="6350" y="6350"/>
                </a:moveTo>
                <a:lnTo>
                  <a:pt x="6350" y="26149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60">
            <a:extLst>
              <a:ext uri="{FF2B5EF4-FFF2-40B4-BE49-F238E27FC236}">
                <a16:creationId xmlns:a16="http://schemas.microsoft.com/office/drawing/2014/main" id="{CF7DBD60-3F7D-A353-610B-476611FA24F0}"/>
              </a:ext>
            </a:extLst>
          </p:cNvPr>
          <p:cNvSpPr/>
          <p:nvPr/>
        </p:nvSpPr>
        <p:spPr>
          <a:xfrm>
            <a:off x="9871964" y="2191716"/>
            <a:ext cx="12700" cy="2621280"/>
          </a:xfrm>
          <a:custGeom>
            <a:avLst/>
            <a:gdLst/>
            <a:ahLst/>
            <a:cxnLst/>
            <a:rect l="l" t="t" r="r" b="b"/>
            <a:pathLst>
              <a:path w="12700" h="2621280">
                <a:moveTo>
                  <a:pt x="6350" y="6350"/>
                </a:moveTo>
                <a:lnTo>
                  <a:pt x="6350" y="26149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61">
            <a:extLst>
              <a:ext uri="{FF2B5EF4-FFF2-40B4-BE49-F238E27FC236}">
                <a16:creationId xmlns:a16="http://schemas.microsoft.com/office/drawing/2014/main" id="{7232439C-CF25-BCE0-5950-2CDDC7B14B2B}"/>
              </a:ext>
            </a:extLst>
          </p:cNvPr>
          <p:cNvSpPr/>
          <p:nvPr/>
        </p:nvSpPr>
        <p:spPr>
          <a:xfrm>
            <a:off x="1866037" y="219806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62">
            <a:extLst>
              <a:ext uri="{FF2B5EF4-FFF2-40B4-BE49-F238E27FC236}">
                <a16:creationId xmlns:a16="http://schemas.microsoft.com/office/drawing/2014/main" id="{B763C6F3-D957-35BF-699D-B7EC132A29AF}"/>
              </a:ext>
            </a:extLst>
          </p:cNvPr>
          <p:cNvSpPr/>
          <p:nvPr/>
        </p:nvSpPr>
        <p:spPr>
          <a:xfrm>
            <a:off x="1866037" y="4793946"/>
            <a:ext cx="8024977" cy="12700"/>
          </a:xfrm>
          <a:custGeom>
            <a:avLst/>
            <a:gdLst/>
            <a:ahLst/>
            <a:cxnLst/>
            <a:rect l="l" t="t" r="r" b="b"/>
            <a:pathLst>
              <a:path w="8024977" h="12700">
                <a:moveTo>
                  <a:pt x="6350" y="6350"/>
                </a:moveTo>
                <a:lnTo>
                  <a:pt x="8018628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468F6E82-C7B3-CAFA-7E54-7CBE4E4EB4DE}"/>
              </a:ext>
            </a:extLst>
          </p:cNvPr>
          <p:cNvSpPr txBox="1"/>
          <p:nvPr/>
        </p:nvSpPr>
        <p:spPr>
          <a:xfrm>
            <a:off x="2821179" y="2230426"/>
            <a:ext cx="2178417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b="1" spc="1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Elements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D3295F74-662A-D7F1-797D-C9E276ED5CFC}"/>
              </a:ext>
            </a:extLst>
          </p:cNvPr>
          <p:cNvSpPr txBox="1"/>
          <p:nvPr/>
        </p:nvSpPr>
        <p:spPr>
          <a:xfrm>
            <a:off x="6785737" y="2230426"/>
            <a:ext cx="2276008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b="1" spc="1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 of Time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20A67B13-2163-83BC-063D-09DFDE746A75}"/>
              </a:ext>
            </a:extLst>
          </p:cNvPr>
          <p:cNvSpPr txBox="1"/>
          <p:nvPr/>
        </p:nvSpPr>
        <p:spPr>
          <a:xfrm>
            <a:off x="3226944" y="2639039"/>
            <a:ext cx="1931747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Investigation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00B8BA53-B3EC-072A-ECCE-4F1B4B540436}"/>
              </a:ext>
            </a:extLst>
          </p:cNvPr>
          <p:cNvSpPr txBox="1"/>
          <p:nvPr/>
        </p:nvSpPr>
        <p:spPr>
          <a:xfrm>
            <a:off x="7706614" y="2639038"/>
            <a:ext cx="50366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24.4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2995FE49-C8B7-9D5E-0AF2-90ACC8A9C29A}"/>
              </a:ext>
            </a:extLst>
          </p:cNvPr>
          <p:cNvSpPr txBox="1"/>
          <p:nvPr/>
        </p:nvSpPr>
        <p:spPr>
          <a:xfrm>
            <a:off x="2781604" y="3010703"/>
            <a:ext cx="3230243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 of Materials Preparation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1">
            <a:extLst>
              <a:ext uri="{FF2B5EF4-FFF2-40B4-BE49-F238E27FC236}">
                <a16:creationId xmlns:a16="http://schemas.microsoft.com/office/drawing/2014/main" id="{380251A3-4489-D781-E1F1-49E288BE6E89}"/>
              </a:ext>
            </a:extLst>
          </p:cNvPr>
          <p:cNvSpPr txBox="1"/>
          <p:nvPr/>
        </p:nvSpPr>
        <p:spPr>
          <a:xfrm>
            <a:off x="7706614" y="3010702"/>
            <a:ext cx="50366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18.3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1">
            <a:extLst>
              <a:ext uri="{FF2B5EF4-FFF2-40B4-BE49-F238E27FC236}">
                <a16:creationId xmlns:a16="http://schemas.microsoft.com/office/drawing/2014/main" id="{88223300-1B54-191E-764C-127936FD0847}"/>
              </a:ext>
            </a:extLst>
          </p:cNvPr>
          <p:cNvSpPr txBox="1"/>
          <p:nvPr/>
        </p:nvSpPr>
        <p:spPr>
          <a:xfrm>
            <a:off x="3482976" y="3381542"/>
            <a:ext cx="1180003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0610FE44-D50C-2439-BC68-BC55019A02F9}"/>
              </a:ext>
            </a:extLst>
          </p:cNvPr>
          <p:cNvSpPr txBox="1"/>
          <p:nvPr/>
        </p:nvSpPr>
        <p:spPr>
          <a:xfrm>
            <a:off x="7758431" y="3381542"/>
            <a:ext cx="35971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6.5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1">
            <a:extLst>
              <a:ext uri="{FF2B5EF4-FFF2-40B4-BE49-F238E27FC236}">
                <a16:creationId xmlns:a16="http://schemas.microsoft.com/office/drawing/2014/main" id="{91AD61BE-D994-CA68-CC34-7C5112BC3B96}"/>
              </a:ext>
            </a:extLst>
          </p:cNvPr>
          <p:cNvSpPr txBox="1"/>
          <p:nvPr/>
        </p:nvSpPr>
        <p:spPr>
          <a:xfrm>
            <a:off x="3150744" y="3752510"/>
            <a:ext cx="2121735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Development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1">
            <a:extLst>
              <a:ext uri="{FF2B5EF4-FFF2-40B4-BE49-F238E27FC236}">
                <a16:creationId xmlns:a16="http://schemas.microsoft.com/office/drawing/2014/main" id="{DD9874E4-F7B6-135A-7E0D-576AC290F21B}"/>
              </a:ext>
            </a:extLst>
          </p:cNvPr>
          <p:cNvSpPr txBox="1"/>
          <p:nvPr/>
        </p:nvSpPr>
        <p:spPr>
          <a:xfrm>
            <a:off x="7706614" y="3752509"/>
            <a:ext cx="50366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25.6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1">
            <a:extLst>
              <a:ext uri="{FF2B5EF4-FFF2-40B4-BE49-F238E27FC236}">
                <a16:creationId xmlns:a16="http://schemas.microsoft.com/office/drawing/2014/main" id="{C099F002-2298-5A71-D0A3-B490D5888AE2}"/>
              </a:ext>
            </a:extLst>
          </p:cNvPr>
          <p:cNvSpPr txBox="1"/>
          <p:nvPr/>
        </p:nvSpPr>
        <p:spPr>
          <a:xfrm>
            <a:off x="2839466" y="4123160"/>
            <a:ext cx="3008068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Data Application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6A919C03-0F07-5437-AD0B-7A7D3F24C98E}"/>
              </a:ext>
            </a:extLst>
          </p:cNvPr>
          <p:cNvSpPr txBox="1"/>
          <p:nvPr/>
        </p:nvSpPr>
        <p:spPr>
          <a:xfrm>
            <a:off x="7706614" y="4123159"/>
            <a:ext cx="50366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12.7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1">
            <a:extLst>
              <a:ext uri="{FF2B5EF4-FFF2-40B4-BE49-F238E27FC236}">
                <a16:creationId xmlns:a16="http://schemas.microsoft.com/office/drawing/2014/main" id="{F60F8894-E920-321B-7C0B-93886FD73A95}"/>
              </a:ext>
            </a:extLst>
          </p:cNvPr>
          <p:cNvSpPr txBox="1"/>
          <p:nvPr/>
        </p:nvSpPr>
        <p:spPr>
          <a:xfrm>
            <a:off x="2769412" y="4494698"/>
            <a:ext cx="3204852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and Miscellaneous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1">
            <a:extLst>
              <a:ext uri="{FF2B5EF4-FFF2-40B4-BE49-F238E27FC236}">
                <a16:creationId xmlns:a16="http://schemas.microsoft.com/office/drawing/2014/main" id="{CC150AFC-C956-EF5A-E029-E4DEAF868A8E}"/>
              </a:ext>
            </a:extLst>
          </p:cNvPr>
          <p:cNvSpPr txBox="1"/>
          <p:nvPr/>
        </p:nvSpPr>
        <p:spPr>
          <a:xfrm>
            <a:off x="7706614" y="4494697"/>
            <a:ext cx="503664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22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12.5</a:t>
            </a:r>
            <a:endParaRPr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2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A0BE-D82D-173F-7052-A75DAEBA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A6EAC-E309-CC6D-5C63-69AAA7D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1"/>
            <a:ext cx="10890806" cy="78478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CASE STUDY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7B32D031-F7DC-0D39-3897-044637950AC0}"/>
              </a:ext>
            </a:extLst>
          </p:cNvPr>
          <p:cNvSpPr txBox="1"/>
          <p:nvPr/>
        </p:nvSpPr>
        <p:spPr>
          <a:xfrm>
            <a:off x="1628385" y="1240077"/>
            <a:ext cx="9732722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3000" b="1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Assumptions:</a:t>
            </a:r>
            <a:endParaRPr lang="en-US" sz="3000" b="1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technicians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</a:t>
            </a: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.32 average hourly rate</a:t>
            </a:r>
            <a:r>
              <a:rPr lang="en-US"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(fully burdened)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Overtime averages 18%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Manager, Supervisor, Storeroom Personnel, and one Engineer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599" lvl="1" indent="-457200">
              <a:buClr>
                <a:srgbClr val="3BA40F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upporting staff are included in the maintenance budget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week is 5 x 8</a:t>
            </a:r>
            <a:endParaRPr lang="en-US" sz="26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Tech averages 3 weeks PTO, 0 Sick Days, and this site averages 4% absenteeism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technician plans their own jobs</a:t>
            </a:r>
            <a:endParaRPr lang="en-US" sz="26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099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process in place for Kitting &amp; Staging planned work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199">
              <a:buClr>
                <a:srgbClr val="0070C0"/>
              </a:buClr>
              <a:buSzPct val="70000"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7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04DD-6892-67F9-9A05-1330AC7C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18A6-8DE7-5D87-319A-9EC91136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1127"/>
            <a:ext cx="10515600" cy="77158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3BA40F"/>
                </a:solidFill>
              </a:rPr>
              <a:t>TRUE COST OF MAINTENANCE</a:t>
            </a:r>
          </a:p>
        </p:txBody>
      </p:sp>
      <p:pic>
        <p:nvPicPr>
          <p:cNvPr id="5" name="Content Placeholder 3">
            <a:hlinkClick r:id="rId2"/>
            <a:extLst>
              <a:ext uri="{FF2B5EF4-FFF2-40B4-BE49-F238E27FC236}">
                <a16:creationId xmlns:a16="http://schemas.microsoft.com/office/drawing/2014/main" id="{DE0BB5BC-B775-FDE1-F6CD-3F689F2B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03" y="1530467"/>
            <a:ext cx="7942915" cy="5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7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4A59DFE-36E4-0FB0-9DE4-15380BB9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0" y="859292"/>
            <a:ext cx="10488610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cs typeface="Arial" panose="020B0604020202020204" pitchFamily="34" charset="0"/>
              </a:rPr>
              <a:t>Q&amp;A</a:t>
            </a:r>
            <a:endParaRPr lang="en-US" sz="60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1F54F2DF-B702-9AB1-3D74-866A8BDB6F96}"/>
              </a:ext>
            </a:extLst>
          </p:cNvPr>
          <p:cNvSpPr txBox="1">
            <a:spLocks/>
          </p:cNvSpPr>
          <p:nvPr/>
        </p:nvSpPr>
        <p:spPr>
          <a:xfrm>
            <a:off x="1018609" y="2951257"/>
            <a:ext cx="8889999" cy="245982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>
                <a:solidFill>
                  <a:srgbClr val="3BA40F"/>
                </a:solidFill>
                <a:latin typeface="Arial Nova" panose="020B0504020202020204" pitchFamily="34" charset="0"/>
              </a:rPr>
              <a:t>Thank You!</a:t>
            </a:r>
          </a:p>
          <a:p>
            <a:pPr marL="45720" indent="0">
              <a:buNone/>
            </a:pPr>
            <a:endParaRPr lang="en-US" sz="2000" b="1" dirty="0">
              <a:solidFill>
                <a:srgbClr val="3BA40F"/>
              </a:solidFill>
              <a:latin typeface="Arial Nova" panose="020B0504020202020204" pitchFamily="34" charset="0"/>
            </a:endParaRPr>
          </a:p>
          <a:p>
            <a:pPr marL="45720" indent="0">
              <a:buNone/>
            </a:pPr>
            <a:r>
              <a:rPr lang="en-US" sz="2600" b="1" dirty="0">
                <a:solidFill>
                  <a:srgbClr val="3BA40F"/>
                </a:solidFill>
                <a:latin typeface="Arial Nova" panose="020B0504020202020204" pitchFamily="34" charset="0"/>
              </a:rPr>
              <a:t>Andy Gager </a:t>
            </a:r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</a:rPr>
              <a:t>CMRP, CPIM, CAMA2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</a:rPr>
              <a:t>AMG International Consulting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  <a:hlinkClick r:id="rId2"/>
              </a:rPr>
              <a:t>agager@amgintlco.com</a:t>
            </a:r>
            <a:endParaRPr lang="en-US" sz="2000" b="1" dirty="0">
              <a:solidFill>
                <a:srgbClr val="3BA40F"/>
              </a:solidFill>
              <a:latin typeface="Arial Nova" panose="020B0504020202020204" pitchFamily="34" charset="0"/>
            </a:endParaRPr>
          </a:p>
          <a:p>
            <a:pPr marL="45720" indent="0">
              <a:buNone/>
            </a:pPr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</a:rPr>
              <a:t>919.280.5790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rgbClr val="3BA40F"/>
                </a:solidFill>
                <a:latin typeface="Arial Nova" panose="020B0504020202020204" pitchFamily="34" charset="0"/>
              </a:rPr>
              <a:t>www.amgintlco.com</a:t>
            </a:r>
            <a:endParaRPr lang="en-US" sz="2000" b="1" dirty="0">
              <a:latin typeface="Arial Nova" panose="020B0504020202020204" pitchFamily="34" charset="0"/>
            </a:endParaRPr>
          </a:p>
          <a:p>
            <a:pPr marL="45720" indent="0" algn="r">
              <a:buNone/>
            </a:pPr>
            <a:endParaRPr lang="en-US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5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D77E1590-793B-20EA-EEFC-9BF1A519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3BA40F"/>
                </a:solidFill>
                <a:cs typeface="Arial" panose="020B0604020202020204" pitchFamily="34" charset="0"/>
              </a:rPr>
              <a:t>Outline</a:t>
            </a:r>
            <a:endParaRPr lang="en-US" sz="4800" b="1" dirty="0">
              <a:solidFill>
                <a:srgbClr val="3BA40F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6CFCBF-93AC-1CB0-E8C7-0443F75BB81F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 Light" panose="020B0304020202020204" pitchFamily="34" charset="0"/>
                <a:cs typeface="Arial Nova Cond" panose="020F0502020204030204" pitchFamily="34" charset="0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CA1BC0-DFE6-DB8F-25CA-8EEA37054854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98054-FF4A-79DC-2D95-C455F21DB1C9}"/>
              </a:ext>
            </a:extLst>
          </p:cNvPr>
          <p:cNvSpPr txBox="1"/>
          <p:nvPr/>
        </p:nvSpPr>
        <p:spPr>
          <a:xfrm>
            <a:off x="2594919" y="2718992"/>
            <a:ext cx="4958276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 Light" panose="020B0304020202020204" pitchFamily="34" charset="0"/>
                <a:cs typeface="Arial Nova Cond" panose="020F0502020204030204" pitchFamily="34" charset="0"/>
              </a:rPr>
              <a:t>CASE STUDY – Who Rules The Roost?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07CC0-5A76-C06C-BFAD-3A21214ADE8C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37A58-38B6-AC5C-F393-E7854347266B}"/>
              </a:ext>
            </a:extLst>
          </p:cNvPr>
          <p:cNvSpPr txBox="1"/>
          <p:nvPr/>
        </p:nvSpPr>
        <p:spPr>
          <a:xfrm>
            <a:off x="2594918" y="3429001"/>
            <a:ext cx="5684785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 Light" panose="020B0304020202020204" pitchFamily="34" charset="0"/>
                <a:cs typeface="Arial Nova Cond" panose="020F0502020204030204" pitchFamily="34" charset="0"/>
              </a:rPr>
              <a:t>Impact of Maintenance Planning. Scheduling, &amp; Kitting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D5CFF0-1EA1-1572-877B-86CD4AC97B62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5D9C0D-F5CB-1FDF-4E06-F5834BE2C1A3}"/>
              </a:ext>
            </a:extLst>
          </p:cNvPr>
          <p:cNvSpPr txBox="1"/>
          <p:nvPr/>
        </p:nvSpPr>
        <p:spPr>
          <a:xfrm>
            <a:off x="2594919" y="4139008"/>
            <a:ext cx="5940774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b="1" dirty="0">
                <a:solidFill>
                  <a:srgbClr val="3BA40F"/>
                </a:solidFill>
                <a:latin typeface="Arial Nova Light" panose="020B0304020202020204" pitchFamily="34" charset="0"/>
                <a:cs typeface="Arial Nova Cond" panose="020F0502020204030204" pitchFamily="34" charset="0"/>
              </a:rPr>
              <a:t>CASE STUDY – True Cost of Maintenance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6449A-2BC7-0BC4-6594-922F51997BF2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8DA77E-F211-DAD2-B5CF-8E76799454C7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196A85-81F1-841B-DE94-C18646BCFACD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71EE7C-2C06-944C-3C99-339ECD4EDAB5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69A447-4E07-871F-C2C6-3354C02D9186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ECA9D5-1BF5-0145-2EF4-9BE4B746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30" y="46302"/>
            <a:ext cx="9561935" cy="89177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Why Are We In Business?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E4A913-2425-B2C5-8FE9-02EA14A4097F}"/>
              </a:ext>
            </a:extLst>
          </p:cNvPr>
          <p:cNvCxnSpPr/>
          <p:nvPr/>
        </p:nvCxnSpPr>
        <p:spPr>
          <a:xfrm>
            <a:off x="2843408" y="1517738"/>
            <a:ext cx="0" cy="426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C964C9-1C9C-08FA-0903-F6343ED3D6AF}"/>
              </a:ext>
            </a:extLst>
          </p:cNvPr>
          <p:cNvCxnSpPr/>
          <p:nvPr/>
        </p:nvCxnSpPr>
        <p:spPr>
          <a:xfrm>
            <a:off x="2843408" y="5784938"/>
            <a:ext cx="449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8574B-D341-25CE-89DE-8A6D3ED2235A}"/>
              </a:ext>
            </a:extLst>
          </p:cNvPr>
          <p:cNvCxnSpPr/>
          <p:nvPr/>
        </p:nvCxnSpPr>
        <p:spPr>
          <a:xfrm>
            <a:off x="2843408" y="1937360"/>
            <a:ext cx="441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EF273C-61ED-7CF3-E66B-2A896E954DD7}"/>
              </a:ext>
            </a:extLst>
          </p:cNvPr>
          <p:cNvCxnSpPr/>
          <p:nvPr/>
        </p:nvCxnSpPr>
        <p:spPr>
          <a:xfrm>
            <a:off x="2843408" y="3803738"/>
            <a:ext cx="449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0ED7C959-46A3-0801-5AC8-F245588E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208" y="1708760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3BA40F"/>
                </a:solidFill>
              </a:rPr>
              <a:t>Selling Price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24D869B8-F1E3-5443-3D83-3E57E9C0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08" y="3575138"/>
            <a:ext cx="217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3BA40F"/>
                </a:solidFill>
              </a:rPr>
              <a:t>Cost of Goods Sold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62D4E0C-0419-8A10-06B7-A60A21DD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009" y="1136738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3BA40F"/>
                </a:solidFill>
              </a:rPr>
              <a:t>$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2632F0-79D9-11CD-A063-AAFC7943D4DE}"/>
              </a:ext>
            </a:extLst>
          </p:cNvPr>
          <p:cNvCxnSpPr>
            <a:cxnSpLocks/>
          </p:cNvCxnSpPr>
          <p:nvPr/>
        </p:nvCxnSpPr>
        <p:spPr>
          <a:xfrm>
            <a:off x="4900808" y="2606310"/>
            <a:ext cx="0" cy="12192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>
            <a:extLst>
              <a:ext uri="{FF2B5EF4-FFF2-40B4-BE49-F238E27FC236}">
                <a16:creationId xmlns:a16="http://schemas.microsoft.com/office/drawing/2014/main" id="{6212EEA6-466A-0064-244C-4FA397E97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608" y="3098888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3BA40F"/>
                </a:solidFill>
              </a:rPr>
              <a:t>Margin / Profit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C24E06-90C8-CCC8-3DC3-698F1A84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34" y="2783203"/>
            <a:ext cx="1549949" cy="10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765E-6 L 0.00416 0.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7" y="50154"/>
            <a:ext cx="10890806" cy="744568"/>
          </a:xfrm>
        </p:spPr>
        <p:txBody>
          <a:bodyPr/>
          <a:lstStyle/>
          <a:p>
            <a:pPr algn="ctr"/>
            <a:r>
              <a:rPr lang="en-US" sz="3600" dirty="0"/>
              <a:t>Organizations Are Set-Up For Conflict!</a:t>
            </a:r>
            <a:endParaRPr lang="en-US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D862045-F803-C33C-F67C-5E970F0C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738" y="1167680"/>
            <a:ext cx="8722147" cy="5589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E849E-14E6-44AE-BECD-15FD47BA0974}"/>
              </a:ext>
            </a:extLst>
          </p:cNvPr>
          <p:cNvSpPr txBox="1"/>
          <p:nvPr/>
        </p:nvSpPr>
        <p:spPr>
          <a:xfrm>
            <a:off x="1528175" y="6388274"/>
            <a:ext cx="9081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953F2-884A-C4AE-97B3-B12419DEEB81}"/>
              </a:ext>
            </a:extLst>
          </p:cNvPr>
          <p:cNvSpPr txBox="1"/>
          <p:nvPr/>
        </p:nvSpPr>
        <p:spPr>
          <a:xfrm>
            <a:off x="2732568" y="4028668"/>
            <a:ext cx="1839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8260B-0DBB-EFD8-64C4-E40F44C6EC80}"/>
              </a:ext>
            </a:extLst>
          </p:cNvPr>
          <p:cNvSpPr txBox="1"/>
          <p:nvPr/>
        </p:nvSpPr>
        <p:spPr>
          <a:xfrm>
            <a:off x="7233684" y="4028668"/>
            <a:ext cx="2059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MAINTENANCE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0C794-BF34-0951-2D20-AD86481FD345}"/>
              </a:ext>
            </a:extLst>
          </p:cNvPr>
          <p:cNvSpPr txBox="1"/>
          <p:nvPr/>
        </p:nvSpPr>
        <p:spPr>
          <a:xfrm>
            <a:off x="5176284" y="4715856"/>
            <a:ext cx="1839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SUPPLY CHAIN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AC84648-7537-E97F-4378-31341DB5281C}"/>
              </a:ext>
            </a:extLst>
          </p:cNvPr>
          <p:cNvSpPr/>
          <p:nvPr/>
        </p:nvSpPr>
        <p:spPr>
          <a:xfrm rot="1569505">
            <a:off x="4430063" y="1575204"/>
            <a:ext cx="850605" cy="12726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3209C3B-2F21-C779-4E16-73310F9AB88F}"/>
              </a:ext>
            </a:extLst>
          </p:cNvPr>
          <p:cNvSpPr/>
          <p:nvPr/>
        </p:nvSpPr>
        <p:spPr>
          <a:xfrm rot="20322624">
            <a:off x="6842226" y="1505386"/>
            <a:ext cx="850605" cy="12726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172F12E-6F8C-0F0D-2AD4-3420E6FDE8AF}"/>
              </a:ext>
            </a:extLst>
          </p:cNvPr>
          <p:cNvSpPr/>
          <p:nvPr/>
        </p:nvSpPr>
        <p:spPr>
          <a:xfrm rot="10800000">
            <a:off x="5633957" y="1346072"/>
            <a:ext cx="850605" cy="12726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B89798-FF80-E44F-62B1-700EAFD4E617}"/>
              </a:ext>
            </a:extLst>
          </p:cNvPr>
          <p:cNvSpPr/>
          <p:nvPr/>
        </p:nvSpPr>
        <p:spPr>
          <a:xfrm>
            <a:off x="2150045" y="3429000"/>
            <a:ext cx="7776275" cy="21425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1711D8-186A-8908-FBAF-2AEF833F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80" y="1189972"/>
            <a:ext cx="6493808" cy="5402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90F63-8F4D-35FD-7F4F-E540CA99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8288"/>
            <a:ext cx="10515600" cy="11724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BA40F"/>
                </a:solidFill>
              </a:rPr>
              <a:t>Typical Workforce Demographics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55E46-74A2-4075-DFD0-474F3E287F07}"/>
              </a:ext>
            </a:extLst>
          </p:cNvPr>
          <p:cNvSpPr txBox="1"/>
          <p:nvPr/>
        </p:nvSpPr>
        <p:spPr>
          <a:xfrm>
            <a:off x="1126332" y="2615692"/>
            <a:ext cx="6093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20% Superstars</a:t>
            </a:r>
          </a:p>
          <a:p>
            <a:pPr marL="457200" indent="-4572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40% Soldiers</a:t>
            </a:r>
          </a:p>
          <a:p>
            <a:pPr marL="457200" indent="-4572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30% Rookies</a:t>
            </a:r>
          </a:p>
          <a:p>
            <a:pPr marL="457200" indent="-4572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Bottom Feeders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4B275-9F23-4B95-9507-F912D0A821D1}"/>
              </a:ext>
            </a:extLst>
          </p:cNvPr>
          <p:cNvSpPr txBox="1"/>
          <p:nvPr/>
        </p:nvSpPr>
        <p:spPr>
          <a:xfrm>
            <a:off x="1500792" y="5752786"/>
            <a:ext cx="87895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rgbClr val="3BA4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80 %- 90% of Supervisors time, and efforts are applied to the bottom 10%</a:t>
            </a:r>
          </a:p>
        </p:txBody>
      </p:sp>
    </p:spTree>
    <p:extLst>
      <p:ext uri="{BB962C8B-B14F-4D97-AF65-F5344CB8AC3E}">
        <p14:creationId xmlns:p14="http://schemas.microsoft.com/office/powerpoint/2010/main" val="40082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8A716-7158-833D-E227-2D86151D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A8E5AE-1F84-B521-2AF2-93BF01D2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1"/>
            <a:ext cx="10890806" cy="77225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Things To Think About…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347A1A3-66E7-6A01-5C54-BC597399EE66}"/>
              </a:ext>
            </a:extLst>
          </p:cNvPr>
          <p:cNvSpPr txBox="1">
            <a:spLocks/>
          </p:cNvSpPr>
          <p:nvPr/>
        </p:nvSpPr>
        <p:spPr>
          <a:xfrm>
            <a:off x="1833256" y="1308970"/>
            <a:ext cx="9966261" cy="471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828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average maintenance operation experiences at least </a:t>
            </a: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30%-33%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each year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typical technician’s time is spent looking for tools or parts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24% - 26%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walking to and from the job site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 Maintenance typically costs </a:t>
            </a: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3-4 x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planned activities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equipment failures are caused by inadequate operation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maintenance activities are self-induced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typical storeroom inventory has not been touched in over 3-years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remaining </a:t>
            </a:r>
            <a:r>
              <a:rPr lang="en-US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inventory, </a:t>
            </a:r>
            <a:r>
              <a:rPr lang="en-US" b="1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that is overstocked</a:t>
            </a:r>
          </a:p>
          <a:p>
            <a:pPr marL="274320" indent="-342900">
              <a:lnSpc>
                <a:spcPct val="100000"/>
              </a:lnSpc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time a Supervisor “Actively” supervises their team –</a:t>
            </a:r>
            <a:r>
              <a:rPr lang="en-US" spc="1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1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10%-5%</a:t>
            </a:r>
            <a:endParaRPr lang="en-US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967C3-CC68-F306-9484-3B62C2698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7822E-AE4B-C7E6-6815-F7ECA0B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99551" y="3061327"/>
            <a:ext cx="6507937" cy="87246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BA40F"/>
                </a:solidFill>
              </a:rPr>
              <a:t>CASE STUDY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A7E84D0-A31F-B92A-D6EF-6AAD74C2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76" y="563671"/>
            <a:ext cx="8695952" cy="58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0F2D-8E13-9DFC-3E7F-918EA9D6D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80C52-5522-8270-EA9A-238AE2E4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1"/>
            <a:ext cx="10890806" cy="79730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Do The Right Things Leads To Great Results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336A07C2-E889-6A74-F1B5-D63FA70CAF15}"/>
              </a:ext>
            </a:extLst>
          </p:cNvPr>
          <p:cNvSpPr txBox="1"/>
          <p:nvPr/>
        </p:nvSpPr>
        <p:spPr>
          <a:xfrm>
            <a:off x="1841326" y="1707693"/>
            <a:ext cx="9696250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Repair expenses increase by 30% in the first 12–18 months</a:t>
            </a:r>
            <a:endParaRPr lang="en-US" sz="24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 then decline 50%–70% below original levels after 24</a:t>
            </a:r>
            <a:r>
              <a:rPr lang="en-US"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months</a:t>
            </a:r>
            <a:endParaRPr lang="en-US" sz="24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7324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breakdowns decline 50%–60% (MTBF)</a:t>
            </a:r>
            <a:endParaRPr lang="en-US" sz="24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downtime declines 60%–80% (MTTR)</a:t>
            </a:r>
            <a:endParaRPr lang="en-US" sz="24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Availability increases 10%-20%</a:t>
            </a:r>
            <a:endParaRPr lang="en-US" sz="2400" spc="10" dirty="0">
              <a:solidFill>
                <a:srgbClr val="3E3E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3BA40F"/>
              </a:buClr>
              <a:buSzPct val="90000"/>
              <a:buFont typeface="Wingdings" panose="05000000000000000000" pitchFamily="2" charset="2"/>
              <a:buChar char="ü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Spare parts inventories decline 20%–35%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562E4373-F502-CBD6-399D-66738E666DA6}"/>
              </a:ext>
            </a:extLst>
          </p:cNvPr>
          <p:cNvSpPr txBox="1"/>
          <p:nvPr/>
        </p:nvSpPr>
        <p:spPr>
          <a:xfrm>
            <a:off x="5492662" y="5498927"/>
            <a:ext cx="64195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000" spc="10" dirty="0">
                <a:latin typeface="Arial Narrow"/>
                <a:cs typeface="Arial Narrow"/>
              </a:rPr>
              <a:t>Kelly, C.D. “Leadership for Change: Developing  a Reliability Improvement Strategy”, Society of Maintenance &amp; Reliability Oct . 1995</a:t>
            </a:r>
            <a:endParaRPr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16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F943-A8E0-8DBD-87AB-6E4E403D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E507B-A7E4-DBD6-0FC7-0FDBE162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2"/>
            <a:ext cx="10890806" cy="9100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BA40F"/>
                </a:solidFill>
              </a:rPr>
              <a:t>Planning, Scheduling, Kitting 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5F9E536-0C5D-B26A-C6FB-73C04204522A}"/>
              </a:ext>
            </a:extLst>
          </p:cNvPr>
          <p:cNvSpPr txBox="1"/>
          <p:nvPr/>
        </p:nvSpPr>
        <p:spPr>
          <a:xfrm>
            <a:off x="2201988" y="1891427"/>
            <a:ext cx="84275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q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&amp; Supervision has the most profound effect on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4424">
              <a:buClr>
                <a:srgbClr val="3BA40F"/>
              </a:buClr>
              <a:buSzPct val="80000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timely and effective accomplishment of maintenance</a:t>
            </a:r>
            <a:r>
              <a:rPr lang="en-US"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6B5ADE08-5C37-E2BD-2D23-06F7BAE250A3}"/>
              </a:ext>
            </a:extLst>
          </p:cNvPr>
          <p:cNvSpPr txBox="1"/>
          <p:nvPr/>
        </p:nvSpPr>
        <p:spPr>
          <a:xfrm>
            <a:off x="2201988" y="3002796"/>
            <a:ext cx="369004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q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 it right the first time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C5C1BA89-20A0-5C30-7DA9-9B758E8A3FCE}"/>
              </a:ext>
            </a:extLst>
          </p:cNvPr>
          <p:cNvSpPr txBox="1"/>
          <p:nvPr/>
        </p:nvSpPr>
        <p:spPr>
          <a:xfrm>
            <a:off x="2939862" y="3560167"/>
            <a:ext cx="456586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Ø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Fixing it or working on it?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CEE0C86E-1335-325E-4EE9-2D250CC972E4}"/>
              </a:ext>
            </a:extLst>
          </p:cNvPr>
          <p:cNvSpPr txBox="1"/>
          <p:nvPr/>
        </p:nvSpPr>
        <p:spPr>
          <a:xfrm>
            <a:off x="2169512" y="4302204"/>
            <a:ext cx="886591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Clr>
                <a:srgbClr val="3BA40F"/>
              </a:buClr>
              <a:buSzPct val="80000"/>
              <a:buFont typeface="Wingdings" panose="05000000000000000000" pitchFamily="2" charset="2"/>
              <a:buChar char="q"/>
            </a:pP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every hour of effective planning, the typical return is</a:t>
            </a:r>
            <a:r>
              <a:rPr lang="en-US"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hours in maintenance labor time saved or an</a:t>
            </a:r>
            <a:r>
              <a:rPr lang="en-US"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3E3E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savings in materials and utilization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639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2adf6-b113-41ce-b5e0-e93258f09f20" xsi:nil="true"/>
    <lcf76f155ced4ddcb4097134ff3c332f xmlns="31ec0c9e-a015-4fad-bb0b-963cf99085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67661-5435-44F8-81DA-192A07CD9DD1}"/>
</file>

<file path=customXml/itemProps2.xml><?xml version="1.0" encoding="utf-8"?>
<ds:datastoreItem xmlns:ds="http://schemas.openxmlformats.org/officeDocument/2006/customXml" ds:itemID="{53A8B816-AD11-479E-8E71-ED08DF024093}">
  <ds:schemaRefs>
    <ds:schemaRef ds:uri="http://schemas.microsoft.com/office/2006/metadata/properties"/>
    <ds:schemaRef ds:uri="http://schemas.microsoft.com/office/infopath/2007/PartnerControls"/>
    <ds:schemaRef ds:uri="c5311e81-96e1-4ec3-b070-67c9cac7b5da"/>
    <ds:schemaRef ds:uri="c82dabe8-4934-4051-8f9f-7f122b23e215"/>
  </ds:schemaRefs>
</ds:datastoreItem>
</file>

<file path=customXml/itemProps3.xml><?xml version="1.0" encoding="utf-8"?>
<ds:datastoreItem xmlns:ds="http://schemas.openxmlformats.org/officeDocument/2006/customXml" ds:itemID="{8A9271BB-DC71-4C3E-B145-9E548E467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588</Words>
  <Application>Microsoft Office PowerPoint</Application>
  <PresentationFormat>Widescreen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Arial Nova</vt:lpstr>
      <vt:lpstr>Arial Nova Light</vt:lpstr>
      <vt:lpstr>Calibri</vt:lpstr>
      <vt:lpstr>Wingdings</vt:lpstr>
      <vt:lpstr>Streamline 2024</vt:lpstr>
      <vt:lpstr>True Cost of Maintenance What Management Doesn’t See</vt:lpstr>
      <vt:lpstr>Outline</vt:lpstr>
      <vt:lpstr>Why Are We In Business?</vt:lpstr>
      <vt:lpstr>Organizations Are Set-Up For Conflict!</vt:lpstr>
      <vt:lpstr>Typical Workforce Demographics</vt:lpstr>
      <vt:lpstr>Things To Think About…</vt:lpstr>
      <vt:lpstr>CASE STUDY</vt:lpstr>
      <vt:lpstr>Do The Right Things Leads To Great Results</vt:lpstr>
      <vt:lpstr>Planning, Scheduling, Kitting </vt:lpstr>
      <vt:lpstr>Current Utilization Of Maintenance Tech</vt:lpstr>
      <vt:lpstr>Maintenance Planner Time Allocation</vt:lpstr>
      <vt:lpstr>CASE STUDY</vt:lpstr>
      <vt:lpstr>TRUE COST OF MAINTENANCE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Andy Gager</cp:lastModifiedBy>
  <cp:revision>9</cp:revision>
  <dcterms:created xsi:type="dcterms:W3CDTF">2023-03-14T15:41:55Z</dcterms:created>
  <dcterms:modified xsi:type="dcterms:W3CDTF">2026-01-20T17:36:42Z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</Properties>
</file>